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F73030-7023-434D-91E4-0E41DD9DC30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D89977-FCCF-4DA8-A645-D8F320213C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Electronics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 </a:t>
            </a:r>
            <a:r>
              <a:rPr lang="en-US" dirty="0" err="1" smtClean="0"/>
              <a:t>Dr.S.Akilandeswari</a:t>
            </a:r>
            <a:endParaRPr lang="en-US" dirty="0" smtClean="0"/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Department of Physics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429684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715404" cy="6357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215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715404" cy="6215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358246" cy="6215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143932" cy="6215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001056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358246" cy="6143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429684" cy="5786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5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3"/>
            <a:ext cx="8286808" cy="5824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– III Oscillator and Switching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Barkhausen</a:t>
            </a:r>
            <a:r>
              <a:rPr lang="en-US" dirty="0" smtClean="0"/>
              <a:t> Criterion </a:t>
            </a:r>
          </a:p>
          <a:p>
            <a:endParaRPr lang="en-US" dirty="0" smtClean="0"/>
          </a:p>
          <a:p>
            <a:r>
              <a:rPr lang="en-US" dirty="0" smtClean="0"/>
              <a:t>Hartley Oscillator </a:t>
            </a:r>
          </a:p>
          <a:p>
            <a:endParaRPr lang="en-US" dirty="0" smtClean="0"/>
          </a:p>
          <a:p>
            <a:r>
              <a:rPr lang="en-US" dirty="0" err="1" smtClean="0"/>
              <a:t>Colpitt’s</a:t>
            </a:r>
            <a:r>
              <a:rPr lang="en-US" dirty="0" smtClean="0"/>
              <a:t> Oscillator</a:t>
            </a:r>
          </a:p>
          <a:p>
            <a:endParaRPr lang="en-US" dirty="0" smtClean="0"/>
          </a:p>
          <a:p>
            <a:r>
              <a:rPr lang="en-US" dirty="0" err="1" smtClean="0"/>
              <a:t>Multivibrator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Classification</a:t>
            </a:r>
            <a:r>
              <a:rPr lang="en-US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Multivibrator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3400"/>
            <a:ext cx="8001056" cy="6110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7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8429684" cy="5786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8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358246" cy="6072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86808" cy="5929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8643998" cy="6000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1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86808" cy="6072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8358246" cy="6000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3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3"/>
            <a:ext cx="8143932" cy="6072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4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86808" cy="6072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5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8286808" cy="5929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64399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8572560" cy="5857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7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429684" cy="6143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8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215370" cy="5929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1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8"/>
            <a:ext cx="8286808" cy="5929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2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42968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ltivibrator-21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072494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572560" cy="6357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429684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357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26</Words>
  <Application>Microsoft Office PowerPoint</Application>
  <PresentationFormat>On-screen Show (4:3)</PresentationFormat>
  <Paragraphs>14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Basic Electronics </vt:lpstr>
      <vt:lpstr>UNIT – III Oscillator and Switching Circuits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Electronics </dc:title>
  <dc:creator>GOODAY</dc:creator>
  <cp:lastModifiedBy>GOODAY</cp:lastModifiedBy>
  <cp:revision>4</cp:revision>
  <dcterms:created xsi:type="dcterms:W3CDTF">2020-11-05T13:33:13Z</dcterms:created>
  <dcterms:modified xsi:type="dcterms:W3CDTF">2020-11-05T15:49:32Z</dcterms:modified>
</cp:coreProperties>
</file>