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6ABBF-2BDB-4A59-BD80-AEF2CD9D0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3989" y="318052"/>
            <a:ext cx="8791575" cy="1921565"/>
          </a:xfrm>
        </p:spPr>
        <p:txBody>
          <a:bodyPr>
            <a:normAutofit/>
          </a:bodyPr>
          <a:lstStyle/>
          <a:p>
            <a:r>
              <a:rPr lang="en-SG" sz="5400" b="1" dirty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</a:rPr>
              <a:t>ADVANCED ELECTRONICS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E18C7-FBBA-4F83-98C5-B139A09BB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3989" y="2517913"/>
            <a:ext cx="8500027" cy="2792896"/>
          </a:xfrm>
        </p:spPr>
        <p:txBody>
          <a:bodyPr>
            <a:normAutofit/>
          </a:bodyPr>
          <a:lstStyle/>
          <a:p>
            <a:r>
              <a:rPr lang="en-SG" sz="4800" dirty="0">
                <a:solidFill>
                  <a:srgbClr val="FFFF00"/>
                </a:solidFill>
              </a:rPr>
              <a:t> UNIT 5: INTERFACING DEVICES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D35BA-2503-491C-B629-AFAB4D9D713D}"/>
              </a:ext>
            </a:extLst>
          </p:cNvPr>
          <p:cNvSpPr txBox="1"/>
          <p:nvPr/>
        </p:nvSpPr>
        <p:spPr>
          <a:xfrm>
            <a:off x="6202017" y="4253948"/>
            <a:ext cx="457199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DONE BY:</a:t>
            </a:r>
          </a:p>
          <a:p>
            <a:r>
              <a:rPr lang="en-SG" sz="2400" b="1" dirty="0"/>
              <a:t>        T.RATHNA</a:t>
            </a:r>
          </a:p>
          <a:p>
            <a:r>
              <a:rPr lang="en-SG" sz="2400" b="1" dirty="0"/>
              <a:t>        DEPARTMENT OF PHYSICS</a:t>
            </a:r>
          </a:p>
          <a:p>
            <a:r>
              <a:rPr lang="en-SG" sz="2400" b="1" dirty="0"/>
              <a:t>        GCWK</a:t>
            </a:r>
          </a:p>
          <a:p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77045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1AD999-2A1F-4012-873C-43A8C5E97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450988"/>
            <a:ext cx="8934450" cy="595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0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11E614-815F-44DC-B2FE-AB4DCCEE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658467"/>
            <a:ext cx="9248775" cy="554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2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82077-A392-48EC-B99B-F19B20AE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467139"/>
            <a:ext cx="8753475" cy="59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44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4A5C9-A312-407E-A893-7CA19516B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17" y="516834"/>
            <a:ext cx="9316278" cy="58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28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B9211F-5D66-4922-9C5A-25880B2F5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852" y="870444"/>
            <a:ext cx="9422296" cy="511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32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2F6AD0-136F-4A5C-98CA-707834324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17" y="685799"/>
            <a:ext cx="9329530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72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702689-82B5-4FC4-9750-CE44CE0D1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26" y="672547"/>
            <a:ext cx="9203635" cy="55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97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85B92-3A62-4666-A279-ADFE0F700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3" y="692426"/>
            <a:ext cx="8958470" cy="54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62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2C9BE-CD1F-408A-895F-84963E455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84" y="699052"/>
            <a:ext cx="8633790" cy="54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25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7347F-B906-4760-8464-B5D807EB9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936" y="738808"/>
            <a:ext cx="8848128" cy="538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2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1B4941-10EA-4C9B-A9FD-DE8D11394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830" y="502237"/>
            <a:ext cx="8734425" cy="58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29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F7FE3-DE09-4FCC-BA9D-0D5AC4E2C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511" y="884583"/>
            <a:ext cx="8480977" cy="508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22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DAEB-E7F5-4A30-9FE5-B793F34BD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47" y="808383"/>
            <a:ext cx="8693427" cy="50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52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B4B8B-33B1-4D2E-9F51-5B802C48F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0" y="861391"/>
            <a:ext cx="8353217" cy="49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34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9D58CC-5E0C-4878-98AF-D54C68F14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835" y="901148"/>
            <a:ext cx="8350940" cy="46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2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E023AE-6628-4C09-8054-9C656D576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741190"/>
            <a:ext cx="7543800" cy="537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7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5DC52-A28E-4E58-9D89-4D5E69037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465896"/>
            <a:ext cx="8858250" cy="592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6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1F15E9-48D8-4B8C-AF83-12B6543A8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358119"/>
            <a:ext cx="8763000" cy="614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06323-6A43-47D1-8813-4D91D9593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57498"/>
            <a:ext cx="8915400" cy="61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5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F2EC2E-26A5-4E4F-AFE4-F8F8DDBAE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2" y="1643270"/>
            <a:ext cx="9793356" cy="4591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DB078D-7E5F-4891-BE1E-B6909E841D57}"/>
              </a:ext>
            </a:extLst>
          </p:cNvPr>
          <p:cNvSpPr txBox="1"/>
          <p:nvPr/>
        </p:nvSpPr>
        <p:spPr>
          <a:xfrm>
            <a:off x="1351722" y="622852"/>
            <a:ext cx="979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BLOCK DIAGRAM OF 8255:</a:t>
            </a:r>
          </a:p>
        </p:txBody>
      </p:sp>
    </p:spTree>
    <p:extLst>
      <p:ext uri="{BB962C8B-B14F-4D97-AF65-F5344CB8AC3E}">
        <p14:creationId xmlns:p14="http://schemas.microsoft.com/office/powerpoint/2010/main" val="280355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7BEE9A-DC61-44A6-9FC1-07B840C99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441670"/>
            <a:ext cx="9077325" cy="597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7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B74538-9CF3-422E-8AF8-2C50CE1AF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393735"/>
            <a:ext cx="8829675" cy="60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30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49</TotalTime>
  <Words>26</Words>
  <Application>Microsoft Office PowerPoint</Application>
  <PresentationFormat>Widescreen</PresentationFormat>
  <Paragraphs>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Algerian</vt:lpstr>
      <vt:lpstr>Arial</vt:lpstr>
      <vt:lpstr>Arial Black</vt:lpstr>
      <vt:lpstr>Tw Cen MT</vt:lpstr>
      <vt:lpstr>Circuit</vt:lpstr>
      <vt:lpstr>ADVANCED ELECTRONICS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ELECTRONICS</dc:title>
  <dc:creator>user</dc:creator>
  <cp:lastModifiedBy>user</cp:lastModifiedBy>
  <cp:revision>29</cp:revision>
  <dcterms:created xsi:type="dcterms:W3CDTF">2020-11-09T13:45:43Z</dcterms:created>
  <dcterms:modified xsi:type="dcterms:W3CDTF">2020-11-09T14:35:03Z</dcterms:modified>
</cp:coreProperties>
</file>