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49AA-AC76-1B46-8821-88DD2871D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F4ABC-BA0E-CC49-A8B5-05B40A199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C0173-2ED9-4148-8F94-8EA4A058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5629A-9F72-664D-9957-C38375F2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6A53-E963-B243-B44D-4A07B792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D7A0-D380-CF49-9AF3-24201196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853A2-8584-CC43-9CB1-FE94C618D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A20E4-591A-794F-837B-194AB3F2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4F36B-7DAB-9F46-9FBA-377F0B8B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E001-5EFF-5140-837D-4D394586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448DB-68C6-ED4A-B634-774B89BC7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57625-E969-DC49-9C7E-4A897BF96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3B04-F5C6-0048-BAED-B7297228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BE146-0B3E-BE43-99B7-F7DEB01A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40519-BED8-0E4D-855A-DBDE5D6C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1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ABD5-9C8F-6140-B31E-573BB5E4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F491-BAEC-5749-AA37-0EC631893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F1142-4FC7-CB45-A242-2EA714F2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8F428-4BC0-2249-BB0D-4DE6A936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6F6A8-68D4-1945-BB52-BF5262EB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6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0A9AA-7829-3040-92E4-71B234A4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7594A-9FA6-A142-9C85-5ECA354D5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6416F-0446-DC40-85CF-0BAEAC9A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7C4D0-5486-2F45-BE86-585BB1A2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1E0DB-4122-8C4D-8943-10497E78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2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B171-C934-684D-88CE-8C46AFE4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50ED-27A7-1A42-BB66-125E91076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FEA25-F9DA-174F-AE34-DD8E08842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AC21B-5836-8747-B2A6-7F50C1F8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29EB8-EF6F-4F4C-81B0-6665F22D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96760-C24D-A049-83C9-7B1C9461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0BB9-4F81-A441-AA1C-3E91D221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AC4C8-81D5-5946-81C7-D4117E117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A55E0-8120-2644-8074-91C920340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5BB37-3B29-8140-90D9-3453C5FE7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92046-CEA3-9A47-A050-75493372F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7D71E-7DC5-4F4E-A4D8-32D353DA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961DA-DCBA-1748-A08F-D04A33F3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B57BD-B06D-D442-AA21-87BA3C2B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9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CE9E-DF16-1E4C-9BA2-821207D2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D1280-0B75-6342-B103-DCDB2D44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7088B-20D2-4743-856F-E801E539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819C6-B8E6-6145-80F5-09BB69EA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E3D87-DF05-4B4B-A55B-1B3DC922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705DD-736F-9440-BD80-04CA74E4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833A7-1081-F344-8699-4FA807F6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9048-91EC-ED45-9D29-03001EC4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C65E-9CEF-674B-A17C-5F73131F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2775D-B221-284D-BAFE-E12CEE76F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0B753-B08B-1642-A260-00BB3EA2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F0975-DECE-1744-A4E3-418A2429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F7355-1285-6C44-8CAE-2B181E6E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6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8345-CB63-E149-B6C9-F86DF710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1A45C-3DE3-DE41-8EFD-A7DABC6B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81221-BD6E-5845-A114-0BAF861A6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CC048-2F4E-814C-A117-CC314D22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BD1E4-D0CE-6542-98A1-E2C5CB5F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FF8EF-A00A-5F43-A0C9-98D6B808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7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4C3C7-86D2-2E41-BDC2-2CB6BD2F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92CFF-7D39-8B4D-B45F-00137324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BB159-75D7-F346-9B9A-16E5F756C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932EA-CDF6-5741-8E6B-92D0DC9556A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560A0-0D39-AA41-B6EE-3D1D8768B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136B9-AED7-6741-B9F5-7936D09B3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B881-ECB4-9946-8CE6-8CB2E852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AF1F-F459-6B47-A46F-CEB197A33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Chemical exchange process in nmr spectrum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41F05-8DA1-3D46-9D97-3BC6A02E4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en-US"/>
              <a:t>Name of the instructor : U.Nithya M.Sc.,M.Phil.,</a:t>
            </a:r>
          </a:p>
        </p:txBody>
      </p:sp>
    </p:spTree>
    <p:extLst>
      <p:ext uri="{BB962C8B-B14F-4D97-AF65-F5344CB8AC3E}">
        <p14:creationId xmlns:p14="http://schemas.microsoft.com/office/powerpoint/2010/main" val="219209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278C73-1918-DB48-A7AF-2440D06B4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78657"/>
            <a:ext cx="10715625" cy="5480844"/>
          </a:xfrm>
        </p:spPr>
      </p:pic>
    </p:spTree>
    <p:extLst>
      <p:ext uri="{BB962C8B-B14F-4D97-AF65-F5344CB8AC3E}">
        <p14:creationId xmlns:p14="http://schemas.microsoft.com/office/powerpoint/2010/main" val="97428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D49B5F4-09C2-A149-8B39-72481B53F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9" y="973138"/>
            <a:ext cx="10412016" cy="5313362"/>
          </a:xfrm>
        </p:spPr>
      </p:pic>
    </p:spTree>
    <p:extLst>
      <p:ext uri="{BB962C8B-B14F-4D97-AF65-F5344CB8AC3E}">
        <p14:creationId xmlns:p14="http://schemas.microsoft.com/office/powerpoint/2010/main" val="139252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2D7FC93-7108-1845-92FA-CB8BB232F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964406"/>
            <a:ext cx="10894219" cy="5214938"/>
          </a:xfrm>
        </p:spPr>
      </p:pic>
    </p:spTree>
    <p:extLst>
      <p:ext uri="{BB962C8B-B14F-4D97-AF65-F5344CB8AC3E}">
        <p14:creationId xmlns:p14="http://schemas.microsoft.com/office/powerpoint/2010/main" val="294633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95C36B-471D-2640-8A4E-4C4982394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4" y="767954"/>
            <a:ext cx="10662046" cy="5679280"/>
          </a:xfrm>
        </p:spPr>
      </p:pic>
    </p:spTree>
    <p:extLst>
      <p:ext uri="{BB962C8B-B14F-4D97-AF65-F5344CB8AC3E}">
        <p14:creationId xmlns:p14="http://schemas.microsoft.com/office/powerpoint/2010/main" val="162595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2D06742-9573-AC4E-9B9F-A244DA878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" y="901700"/>
            <a:ext cx="10394155" cy="4981575"/>
          </a:xfrm>
        </p:spPr>
      </p:pic>
    </p:spTree>
    <p:extLst>
      <p:ext uri="{BB962C8B-B14F-4D97-AF65-F5344CB8AC3E}">
        <p14:creationId xmlns:p14="http://schemas.microsoft.com/office/powerpoint/2010/main" val="412761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2112D6C-1579-E14E-9FCB-794D5E101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7" y="321469"/>
            <a:ext cx="11322844" cy="6286500"/>
          </a:xfrm>
        </p:spPr>
      </p:pic>
    </p:spTree>
    <p:extLst>
      <p:ext uri="{BB962C8B-B14F-4D97-AF65-F5344CB8AC3E}">
        <p14:creationId xmlns:p14="http://schemas.microsoft.com/office/powerpoint/2010/main" val="99296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54DF36-E87E-9A4E-8597-1249BED33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392906"/>
            <a:ext cx="10733485" cy="6018610"/>
          </a:xfrm>
        </p:spPr>
      </p:pic>
    </p:spTree>
    <p:extLst>
      <p:ext uri="{BB962C8B-B14F-4D97-AF65-F5344CB8AC3E}">
        <p14:creationId xmlns:p14="http://schemas.microsoft.com/office/powerpoint/2010/main" val="403636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A05501F-7084-F749-A0E5-576E83E0A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92906"/>
            <a:ext cx="10840641" cy="5784057"/>
          </a:xfrm>
        </p:spPr>
      </p:pic>
    </p:spTree>
    <p:extLst>
      <p:ext uri="{BB962C8B-B14F-4D97-AF65-F5344CB8AC3E}">
        <p14:creationId xmlns:p14="http://schemas.microsoft.com/office/powerpoint/2010/main" val="152513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A621153-C696-9748-BED1-EA15B9123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9" y="746125"/>
            <a:ext cx="10965657" cy="5362575"/>
          </a:xfrm>
        </p:spPr>
      </p:pic>
    </p:spTree>
    <p:extLst>
      <p:ext uri="{BB962C8B-B14F-4D97-AF65-F5344CB8AC3E}">
        <p14:creationId xmlns:p14="http://schemas.microsoft.com/office/powerpoint/2010/main" val="142453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809E0F-82A9-DE4B-8476-814970302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" y="285750"/>
            <a:ext cx="10537032" cy="6322219"/>
          </a:xfrm>
        </p:spPr>
      </p:pic>
    </p:spTree>
    <p:extLst>
      <p:ext uri="{BB962C8B-B14F-4D97-AF65-F5344CB8AC3E}">
        <p14:creationId xmlns:p14="http://schemas.microsoft.com/office/powerpoint/2010/main" val="229366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4160D0E-9D0B-C740-8848-476854E63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5" y="1053702"/>
            <a:ext cx="10912078" cy="5286375"/>
          </a:xfrm>
        </p:spPr>
      </p:pic>
    </p:spTree>
    <p:extLst>
      <p:ext uri="{BB962C8B-B14F-4D97-AF65-F5344CB8AC3E}">
        <p14:creationId xmlns:p14="http://schemas.microsoft.com/office/powerpoint/2010/main" val="401712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98A38BC-3C38-C64B-BB7B-057354F88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2" y="392907"/>
            <a:ext cx="10733484" cy="5697140"/>
          </a:xfrm>
        </p:spPr>
      </p:pic>
    </p:spTree>
    <p:extLst>
      <p:ext uri="{BB962C8B-B14F-4D97-AF65-F5344CB8AC3E}">
        <p14:creationId xmlns:p14="http://schemas.microsoft.com/office/powerpoint/2010/main" val="4041032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969F20F-613E-B844-8114-746A33FC3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91" y="0"/>
            <a:ext cx="10894219" cy="5694760"/>
          </a:xfrm>
        </p:spPr>
      </p:pic>
    </p:spTree>
    <p:extLst>
      <p:ext uri="{BB962C8B-B14F-4D97-AF65-F5344CB8AC3E}">
        <p14:creationId xmlns:p14="http://schemas.microsoft.com/office/powerpoint/2010/main" val="223384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6D6F90B-93E7-2041-96F0-36CB955BF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696516"/>
            <a:ext cx="10787063" cy="5536406"/>
          </a:xfrm>
        </p:spPr>
      </p:pic>
    </p:spTree>
    <p:extLst>
      <p:ext uri="{BB962C8B-B14F-4D97-AF65-F5344CB8AC3E}">
        <p14:creationId xmlns:p14="http://schemas.microsoft.com/office/powerpoint/2010/main" val="4078637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C16E5-183E-FC44-A047-1787D36A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516"/>
            <a:ext cx="10515600" cy="548044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E19E77-7402-EB47-90FB-95DC0A205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696516"/>
            <a:ext cx="10515600" cy="56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2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5B34F4E-C292-594B-8F0C-C1832505F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3" y="678656"/>
            <a:ext cx="10304860" cy="5498307"/>
          </a:xfrm>
        </p:spPr>
      </p:pic>
    </p:spTree>
    <p:extLst>
      <p:ext uri="{BB962C8B-B14F-4D97-AF65-F5344CB8AC3E}">
        <p14:creationId xmlns:p14="http://schemas.microsoft.com/office/powerpoint/2010/main" val="688199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D6923F-7A9A-094F-A598-59CC194AF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500064"/>
            <a:ext cx="10983516" cy="5676900"/>
          </a:xfrm>
        </p:spPr>
      </p:pic>
    </p:spTree>
    <p:extLst>
      <p:ext uri="{BB962C8B-B14F-4D97-AF65-F5344CB8AC3E}">
        <p14:creationId xmlns:p14="http://schemas.microsoft.com/office/powerpoint/2010/main" val="902770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7F2E26A-0362-7E4B-B10C-A3C6FF0EB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" y="428625"/>
            <a:ext cx="11108531" cy="5981303"/>
          </a:xfrm>
        </p:spPr>
      </p:pic>
    </p:spTree>
    <p:extLst>
      <p:ext uri="{BB962C8B-B14F-4D97-AF65-F5344CB8AC3E}">
        <p14:creationId xmlns:p14="http://schemas.microsoft.com/office/powerpoint/2010/main" val="3357374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A33E7D7-177B-6C46-A602-8C8769EEA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4" y="428625"/>
            <a:ext cx="10787062" cy="6286500"/>
          </a:xfrm>
        </p:spPr>
      </p:pic>
    </p:spTree>
    <p:extLst>
      <p:ext uri="{BB962C8B-B14F-4D97-AF65-F5344CB8AC3E}">
        <p14:creationId xmlns:p14="http://schemas.microsoft.com/office/powerpoint/2010/main" val="263471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5FDB5D1-A17B-814E-B91F-80F047652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571500"/>
            <a:ext cx="10697766" cy="5173663"/>
          </a:xfrm>
        </p:spPr>
      </p:pic>
    </p:spTree>
    <p:extLst>
      <p:ext uri="{BB962C8B-B14F-4D97-AF65-F5344CB8AC3E}">
        <p14:creationId xmlns:p14="http://schemas.microsoft.com/office/powerpoint/2010/main" val="3488724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78F64D0-4AB9-5F48-89DB-F2E66B71D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2" y="696516"/>
            <a:ext cx="10679906" cy="5750718"/>
          </a:xfrm>
        </p:spPr>
      </p:pic>
    </p:spTree>
    <p:extLst>
      <p:ext uri="{BB962C8B-B14F-4D97-AF65-F5344CB8AC3E}">
        <p14:creationId xmlns:p14="http://schemas.microsoft.com/office/powerpoint/2010/main" val="133793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CD11862-F8DA-6E40-A315-558DD21B0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1436688"/>
            <a:ext cx="6153150" cy="428625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490F062-4A5E-A842-83FA-F3F04FDE0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1285874"/>
            <a:ext cx="6153150" cy="42862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FFC9340-7560-904D-88DE-2F7CE7A8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5" y="553641"/>
            <a:ext cx="10929936" cy="54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4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C530126-6400-4F49-8D18-A114CA477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1" y="392906"/>
            <a:ext cx="10608468" cy="6465094"/>
          </a:xfrm>
        </p:spPr>
      </p:pic>
    </p:spTree>
    <p:extLst>
      <p:ext uri="{BB962C8B-B14F-4D97-AF65-F5344CB8AC3E}">
        <p14:creationId xmlns:p14="http://schemas.microsoft.com/office/powerpoint/2010/main" val="2762871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9EB3A0-D4BC-2A4C-909C-8C746C507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824706"/>
            <a:ext cx="10751343" cy="5153025"/>
          </a:xfrm>
        </p:spPr>
      </p:pic>
    </p:spTree>
    <p:extLst>
      <p:ext uri="{BB962C8B-B14F-4D97-AF65-F5344CB8AC3E}">
        <p14:creationId xmlns:p14="http://schemas.microsoft.com/office/powerpoint/2010/main" val="1281941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DF22455-D043-214E-B553-204486C98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" y="517922"/>
            <a:ext cx="11126391" cy="5659041"/>
          </a:xfrm>
        </p:spPr>
      </p:pic>
    </p:spTree>
    <p:extLst>
      <p:ext uri="{BB962C8B-B14F-4D97-AF65-F5344CB8AC3E}">
        <p14:creationId xmlns:p14="http://schemas.microsoft.com/office/powerpoint/2010/main" val="838288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4A8DC5F-75DF-194C-89BA-B6D99916F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625078"/>
            <a:ext cx="10429875" cy="5947171"/>
          </a:xfrm>
        </p:spPr>
      </p:pic>
    </p:spTree>
    <p:extLst>
      <p:ext uri="{BB962C8B-B14F-4D97-AF65-F5344CB8AC3E}">
        <p14:creationId xmlns:p14="http://schemas.microsoft.com/office/powerpoint/2010/main" val="253098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21ECB7F-5C36-8A4D-92F6-134AB3C13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2" y="642937"/>
            <a:ext cx="10715624" cy="5840015"/>
          </a:xfrm>
        </p:spPr>
      </p:pic>
    </p:spTree>
    <p:extLst>
      <p:ext uri="{BB962C8B-B14F-4D97-AF65-F5344CB8AC3E}">
        <p14:creationId xmlns:p14="http://schemas.microsoft.com/office/powerpoint/2010/main" val="15668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D76B2D2-F003-6348-946D-21C4C8538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375046"/>
            <a:ext cx="10287001" cy="6018609"/>
          </a:xfrm>
        </p:spPr>
      </p:pic>
    </p:spTree>
    <p:extLst>
      <p:ext uri="{BB962C8B-B14F-4D97-AF65-F5344CB8AC3E}">
        <p14:creationId xmlns:p14="http://schemas.microsoft.com/office/powerpoint/2010/main" val="2532652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CCF7C2-ED3E-9D45-B68C-1F54C3CCA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3" y="839391"/>
            <a:ext cx="11269266" cy="4964905"/>
          </a:xfrm>
        </p:spPr>
      </p:pic>
    </p:spTree>
    <p:extLst>
      <p:ext uri="{BB962C8B-B14F-4D97-AF65-F5344CB8AC3E}">
        <p14:creationId xmlns:p14="http://schemas.microsoft.com/office/powerpoint/2010/main" val="3476604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1B63-1F9D-9441-8CE9-D171028FD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F65410-5F39-3C4B-92F6-82386528D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234613" cy="5811838"/>
          </a:xfrm>
        </p:spPr>
      </p:pic>
    </p:spTree>
    <p:extLst>
      <p:ext uri="{BB962C8B-B14F-4D97-AF65-F5344CB8AC3E}">
        <p14:creationId xmlns:p14="http://schemas.microsoft.com/office/powerpoint/2010/main" val="778496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3EB4-E5B6-E04A-A592-A91D590A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245A54-30A9-264F-AB71-970CDAC21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4008925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1878-C0A1-9C4E-B15D-87460DC61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3EBDC2-B118-BB44-A4C5-0A5F88659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25078"/>
            <a:ext cx="10681096" cy="5551885"/>
          </a:xfrm>
        </p:spPr>
      </p:pic>
    </p:spTree>
    <p:extLst>
      <p:ext uri="{BB962C8B-B14F-4D97-AF65-F5344CB8AC3E}">
        <p14:creationId xmlns:p14="http://schemas.microsoft.com/office/powerpoint/2010/main" val="296868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9AC3A1-A20A-FA40-BC95-98903C59D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7" y="446484"/>
            <a:ext cx="10751345" cy="5474891"/>
          </a:xfrm>
        </p:spPr>
      </p:pic>
    </p:spTree>
    <p:extLst>
      <p:ext uri="{BB962C8B-B14F-4D97-AF65-F5344CB8AC3E}">
        <p14:creationId xmlns:p14="http://schemas.microsoft.com/office/powerpoint/2010/main" val="3722494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67C9-4AA3-A146-95DB-F3FF92C3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066299-6927-634E-B635-06D3FD461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365125"/>
            <a:ext cx="10179844" cy="5689203"/>
          </a:xfrm>
        </p:spPr>
      </p:pic>
    </p:spTree>
    <p:extLst>
      <p:ext uri="{BB962C8B-B14F-4D97-AF65-F5344CB8AC3E}">
        <p14:creationId xmlns:p14="http://schemas.microsoft.com/office/powerpoint/2010/main" val="4107849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4BB0-FE15-5B4F-B531-D25EB2DD4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19628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0DCD980-1183-E64F-A347-C240BC6E1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0" y="535781"/>
            <a:ext cx="10019108" cy="5526882"/>
          </a:xfrm>
        </p:spPr>
      </p:pic>
    </p:spTree>
    <p:extLst>
      <p:ext uri="{BB962C8B-B14F-4D97-AF65-F5344CB8AC3E}">
        <p14:creationId xmlns:p14="http://schemas.microsoft.com/office/powerpoint/2010/main" val="92838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0B46634-447E-0D40-BEFA-27FE56B1D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" y="747713"/>
            <a:ext cx="10679905" cy="5324475"/>
          </a:xfrm>
        </p:spPr>
      </p:pic>
    </p:spTree>
    <p:extLst>
      <p:ext uri="{BB962C8B-B14F-4D97-AF65-F5344CB8AC3E}">
        <p14:creationId xmlns:p14="http://schemas.microsoft.com/office/powerpoint/2010/main" val="34287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8439311-BD70-1748-A52B-70554BA73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571500"/>
            <a:ext cx="10412015" cy="5786437"/>
          </a:xfrm>
        </p:spPr>
      </p:pic>
    </p:spTree>
    <p:extLst>
      <p:ext uri="{BB962C8B-B14F-4D97-AF65-F5344CB8AC3E}">
        <p14:creationId xmlns:p14="http://schemas.microsoft.com/office/powerpoint/2010/main" val="59036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C293889-DD90-0849-B8EC-A6E78C8A2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874713"/>
            <a:ext cx="10483453" cy="5302250"/>
          </a:xfrm>
        </p:spPr>
      </p:pic>
    </p:spTree>
    <p:extLst>
      <p:ext uri="{BB962C8B-B14F-4D97-AF65-F5344CB8AC3E}">
        <p14:creationId xmlns:p14="http://schemas.microsoft.com/office/powerpoint/2010/main" val="279950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0767D4B-70C4-DD4D-9092-7D669DE83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4" y="285750"/>
            <a:ext cx="8947547" cy="6393656"/>
          </a:xfrm>
        </p:spPr>
      </p:pic>
    </p:spTree>
    <p:extLst>
      <p:ext uri="{BB962C8B-B14F-4D97-AF65-F5344CB8AC3E}">
        <p14:creationId xmlns:p14="http://schemas.microsoft.com/office/powerpoint/2010/main" val="390523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Chemical exchange process in nmr spectrum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919361498802</dc:creator>
  <cp:lastModifiedBy>919361498802</cp:lastModifiedBy>
  <cp:revision>18</cp:revision>
  <dcterms:created xsi:type="dcterms:W3CDTF">2020-08-25T13:31:35Z</dcterms:created>
  <dcterms:modified xsi:type="dcterms:W3CDTF">2020-08-26T05:34:46Z</dcterms:modified>
</cp:coreProperties>
</file>