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6" r:id="rId12"/>
    <p:sldId id="265" r:id="rId13"/>
    <p:sldId id="267" r:id="rId14"/>
    <p:sldId id="269" r:id="rId15"/>
    <p:sldId id="270" r:id="rId16"/>
    <p:sldId id="271" r:id="rId17"/>
    <p:sldId id="272" r:id="rId18"/>
    <p:sldId id="273" r:id="rId19"/>
    <p:sldId id="283" r:id="rId20"/>
    <p:sldId id="284" r:id="rId21"/>
    <p:sldId id="277" r:id="rId22"/>
    <p:sldId id="279" r:id="rId23"/>
    <p:sldId id="278" r:id="rId24"/>
    <p:sldId id="280" r:id="rId25"/>
    <p:sldId id="281" r:id="rId26"/>
    <p:sldId id="274" r:id="rId27"/>
    <p:sldId id="275" r:id="rId28"/>
    <p:sldId id="276"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E0F9-7C5F-5A47-BF1E-522A4C6B8B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D93217-93FB-9647-AAD5-4ABB262BC7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FBCDA4-D1B6-0948-937C-5221DFF1CE8E}"/>
              </a:ext>
            </a:extLst>
          </p:cNvPr>
          <p:cNvSpPr>
            <a:spLocks noGrp="1"/>
          </p:cNvSpPr>
          <p:nvPr>
            <p:ph type="dt" sz="half" idx="10"/>
          </p:nvPr>
        </p:nvSpPr>
        <p:spPr/>
        <p:txBody>
          <a:bodyPr/>
          <a:lstStyle/>
          <a:p>
            <a:fld id="{173B3B04-2634-9348-9AF1-9C4100C3F140}" type="datetimeFigureOut">
              <a:rPr lang="en-US" smtClean="0"/>
              <a:t>9/27/2020</a:t>
            </a:fld>
            <a:endParaRPr lang="en-US"/>
          </a:p>
        </p:txBody>
      </p:sp>
      <p:sp>
        <p:nvSpPr>
          <p:cNvPr id="5" name="Footer Placeholder 4">
            <a:extLst>
              <a:ext uri="{FF2B5EF4-FFF2-40B4-BE49-F238E27FC236}">
                <a16:creationId xmlns:a16="http://schemas.microsoft.com/office/drawing/2014/main" id="{D383B5AA-AB6D-BF41-B5FF-41A0A3236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023161-64DD-8548-9D56-21851874E8B3}"/>
              </a:ext>
            </a:extLst>
          </p:cNvPr>
          <p:cNvSpPr>
            <a:spLocks noGrp="1"/>
          </p:cNvSpPr>
          <p:nvPr>
            <p:ph type="sldNum" sz="quarter" idx="12"/>
          </p:nvPr>
        </p:nvSpPr>
        <p:spPr/>
        <p:txBody>
          <a:bodyPr/>
          <a:lstStyle/>
          <a:p>
            <a:fld id="{0CF5A032-F461-DB43-8EA6-EDB72E204A33}" type="slidenum">
              <a:rPr lang="en-US" smtClean="0"/>
              <a:t>‹#›</a:t>
            </a:fld>
            <a:endParaRPr lang="en-US"/>
          </a:p>
        </p:txBody>
      </p:sp>
    </p:spTree>
    <p:extLst>
      <p:ext uri="{BB962C8B-B14F-4D97-AF65-F5344CB8AC3E}">
        <p14:creationId xmlns:p14="http://schemas.microsoft.com/office/powerpoint/2010/main" val="234141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97147-14A4-9847-8838-0C5EC34EDD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9625A4-74FA-7B4C-8FDA-7827D58FF4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3AE5B-704D-334D-B094-87BCDB87AC2F}"/>
              </a:ext>
            </a:extLst>
          </p:cNvPr>
          <p:cNvSpPr>
            <a:spLocks noGrp="1"/>
          </p:cNvSpPr>
          <p:nvPr>
            <p:ph type="dt" sz="half" idx="10"/>
          </p:nvPr>
        </p:nvSpPr>
        <p:spPr/>
        <p:txBody>
          <a:bodyPr/>
          <a:lstStyle/>
          <a:p>
            <a:fld id="{173B3B04-2634-9348-9AF1-9C4100C3F140}" type="datetimeFigureOut">
              <a:rPr lang="en-US" smtClean="0"/>
              <a:t>9/27/2020</a:t>
            </a:fld>
            <a:endParaRPr lang="en-US"/>
          </a:p>
        </p:txBody>
      </p:sp>
      <p:sp>
        <p:nvSpPr>
          <p:cNvPr id="5" name="Footer Placeholder 4">
            <a:extLst>
              <a:ext uri="{FF2B5EF4-FFF2-40B4-BE49-F238E27FC236}">
                <a16:creationId xmlns:a16="http://schemas.microsoft.com/office/drawing/2014/main" id="{F51F3A56-DADA-7044-9049-446DF8BD8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A394D-33B3-944E-9D55-5CED32E4AB1C}"/>
              </a:ext>
            </a:extLst>
          </p:cNvPr>
          <p:cNvSpPr>
            <a:spLocks noGrp="1"/>
          </p:cNvSpPr>
          <p:nvPr>
            <p:ph type="sldNum" sz="quarter" idx="12"/>
          </p:nvPr>
        </p:nvSpPr>
        <p:spPr/>
        <p:txBody>
          <a:bodyPr/>
          <a:lstStyle/>
          <a:p>
            <a:fld id="{0CF5A032-F461-DB43-8EA6-EDB72E204A33}" type="slidenum">
              <a:rPr lang="en-US" smtClean="0"/>
              <a:t>‹#›</a:t>
            </a:fld>
            <a:endParaRPr lang="en-US"/>
          </a:p>
        </p:txBody>
      </p:sp>
    </p:spTree>
    <p:extLst>
      <p:ext uri="{BB962C8B-B14F-4D97-AF65-F5344CB8AC3E}">
        <p14:creationId xmlns:p14="http://schemas.microsoft.com/office/powerpoint/2010/main" val="124534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2F90D3-4F37-E246-BC9C-6B961EAA8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3C50AF-618C-FB44-9DBB-700FDE135A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0C175-DC21-E343-8ED5-C38476A2E7EC}"/>
              </a:ext>
            </a:extLst>
          </p:cNvPr>
          <p:cNvSpPr>
            <a:spLocks noGrp="1"/>
          </p:cNvSpPr>
          <p:nvPr>
            <p:ph type="dt" sz="half" idx="10"/>
          </p:nvPr>
        </p:nvSpPr>
        <p:spPr/>
        <p:txBody>
          <a:bodyPr/>
          <a:lstStyle/>
          <a:p>
            <a:fld id="{173B3B04-2634-9348-9AF1-9C4100C3F140}" type="datetimeFigureOut">
              <a:rPr lang="en-US" smtClean="0"/>
              <a:t>9/27/2020</a:t>
            </a:fld>
            <a:endParaRPr lang="en-US"/>
          </a:p>
        </p:txBody>
      </p:sp>
      <p:sp>
        <p:nvSpPr>
          <p:cNvPr id="5" name="Footer Placeholder 4">
            <a:extLst>
              <a:ext uri="{FF2B5EF4-FFF2-40B4-BE49-F238E27FC236}">
                <a16:creationId xmlns:a16="http://schemas.microsoft.com/office/drawing/2014/main" id="{BBD58B6D-4822-ED4E-AA88-711EC5E10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CDD91-B473-CD4E-B901-4714B3123F54}"/>
              </a:ext>
            </a:extLst>
          </p:cNvPr>
          <p:cNvSpPr>
            <a:spLocks noGrp="1"/>
          </p:cNvSpPr>
          <p:nvPr>
            <p:ph type="sldNum" sz="quarter" idx="12"/>
          </p:nvPr>
        </p:nvSpPr>
        <p:spPr/>
        <p:txBody>
          <a:bodyPr/>
          <a:lstStyle/>
          <a:p>
            <a:fld id="{0CF5A032-F461-DB43-8EA6-EDB72E204A33}" type="slidenum">
              <a:rPr lang="en-US" smtClean="0"/>
              <a:t>‹#›</a:t>
            </a:fld>
            <a:endParaRPr lang="en-US"/>
          </a:p>
        </p:txBody>
      </p:sp>
    </p:spTree>
    <p:extLst>
      <p:ext uri="{BB962C8B-B14F-4D97-AF65-F5344CB8AC3E}">
        <p14:creationId xmlns:p14="http://schemas.microsoft.com/office/powerpoint/2010/main" val="302369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4E236-3D75-0845-B219-EC4B4EF376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B81DE2-CAD8-EA43-BA20-BA910E5233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F169E-80A5-B747-B1D2-C955579C8539}"/>
              </a:ext>
            </a:extLst>
          </p:cNvPr>
          <p:cNvSpPr>
            <a:spLocks noGrp="1"/>
          </p:cNvSpPr>
          <p:nvPr>
            <p:ph type="dt" sz="half" idx="10"/>
          </p:nvPr>
        </p:nvSpPr>
        <p:spPr/>
        <p:txBody>
          <a:bodyPr/>
          <a:lstStyle/>
          <a:p>
            <a:fld id="{173B3B04-2634-9348-9AF1-9C4100C3F140}" type="datetimeFigureOut">
              <a:rPr lang="en-US" smtClean="0"/>
              <a:t>9/27/2020</a:t>
            </a:fld>
            <a:endParaRPr lang="en-US"/>
          </a:p>
        </p:txBody>
      </p:sp>
      <p:sp>
        <p:nvSpPr>
          <p:cNvPr id="5" name="Footer Placeholder 4">
            <a:extLst>
              <a:ext uri="{FF2B5EF4-FFF2-40B4-BE49-F238E27FC236}">
                <a16:creationId xmlns:a16="http://schemas.microsoft.com/office/drawing/2014/main" id="{26942160-1AAD-1E48-8098-3061CAF17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5C932-2A3F-7947-9CAE-EF0E6307394C}"/>
              </a:ext>
            </a:extLst>
          </p:cNvPr>
          <p:cNvSpPr>
            <a:spLocks noGrp="1"/>
          </p:cNvSpPr>
          <p:nvPr>
            <p:ph type="sldNum" sz="quarter" idx="12"/>
          </p:nvPr>
        </p:nvSpPr>
        <p:spPr/>
        <p:txBody>
          <a:bodyPr/>
          <a:lstStyle/>
          <a:p>
            <a:fld id="{0CF5A032-F461-DB43-8EA6-EDB72E204A33}" type="slidenum">
              <a:rPr lang="en-US" smtClean="0"/>
              <a:t>‹#›</a:t>
            </a:fld>
            <a:endParaRPr lang="en-US"/>
          </a:p>
        </p:txBody>
      </p:sp>
    </p:spTree>
    <p:extLst>
      <p:ext uri="{BB962C8B-B14F-4D97-AF65-F5344CB8AC3E}">
        <p14:creationId xmlns:p14="http://schemas.microsoft.com/office/powerpoint/2010/main" val="377975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025E-097E-1848-8ECC-6DA3C54A16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9C6229-6FA7-5146-95B7-40FECB071E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761964-4585-2742-9D71-27B370B64A6E}"/>
              </a:ext>
            </a:extLst>
          </p:cNvPr>
          <p:cNvSpPr>
            <a:spLocks noGrp="1"/>
          </p:cNvSpPr>
          <p:nvPr>
            <p:ph type="dt" sz="half" idx="10"/>
          </p:nvPr>
        </p:nvSpPr>
        <p:spPr/>
        <p:txBody>
          <a:bodyPr/>
          <a:lstStyle/>
          <a:p>
            <a:fld id="{173B3B04-2634-9348-9AF1-9C4100C3F140}" type="datetimeFigureOut">
              <a:rPr lang="en-US" smtClean="0"/>
              <a:t>9/27/2020</a:t>
            </a:fld>
            <a:endParaRPr lang="en-US"/>
          </a:p>
        </p:txBody>
      </p:sp>
      <p:sp>
        <p:nvSpPr>
          <p:cNvPr id="5" name="Footer Placeholder 4">
            <a:extLst>
              <a:ext uri="{FF2B5EF4-FFF2-40B4-BE49-F238E27FC236}">
                <a16:creationId xmlns:a16="http://schemas.microsoft.com/office/drawing/2014/main" id="{A9C78513-62CB-DB48-95DE-0B270490B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5B241-418F-9F48-8563-668CEE20AABB}"/>
              </a:ext>
            </a:extLst>
          </p:cNvPr>
          <p:cNvSpPr>
            <a:spLocks noGrp="1"/>
          </p:cNvSpPr>
          <p:nvPr>
            <p:ph type="sldNum" sz="quarter" idx="12"/>
          </p:nvPr>
        </p:nvSpPr>
        <p:spPr/>
        <p:txBody>
          <a:bodyPr/>
          <a:lstStyle/>
          <a:p>
            <a:fld id="{0CF5A032-F461-DB43-8EA6-EDB72E204A33}" type="slidenum">
              <a:rPr lang="en-US" smtClean="0"/>
              <a:t>‹#›</a:t>
            </a:fld>
            <a:endParaRPr lang="en-US"/>
          </a:p>
        </p:txBody>
      </p:sp>
    </p:spTree>
    <p:extLst>
      <p:ext uri="{BB962C8B-B14F-4D97-AF65-F5344CB8AC3E}">
        <p14:creationId xmlns:p14="http://schemas.microsoft.com/office/powerpoint/2010/main" val="1134514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0332-B4DA-D649-88BF-6600CA10BC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0909C6-5BA7-164F-9BFB-9AD51D6718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E205-D4E5-7442-B903-5594FBD5C3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D5F259-D168-E14F-A006-4F46FEBFFD36}"/>
              </a:ext>
            </a:extLst>
          </p:cNvPr>
          <p:cNvSpPr>
            <a:spLocks noGrp="1"/>
          </p:cNvSpPr>
          <p:nvPr>
            <p:ph type="dt" sz="half" idx="10"/>
          </p:nvPr>
        </p:nvSpPr>
        <p:spPr/>
        <p:txBody>
          <a:bodyPr/>
          <a:lstStyle/>
          <a:p>
            <a:fld id="{173B3B04-2634-9348-9AF1-9C4100C3F140}" type="datetimeFigureOut">
              <a:rPr lang="en-US" smtClean="0"/>
              <a:t>9/27/2020</a:t>
            </a:fld>
            <a:endParaRPr lang="en-US"/>
          </a:p>
        </p:txBody>
      </p:sp>
      <p:sp>
        <p:nvSpPr>
          <p:cNvPr id="6" name="Footer Placeholder 5">
            <a:extLst>
              <a:ext uri="{FF2B5EF4-FFF2-40B4-BE49-F238E27FC236}">
                <a16:creationId xmlns:a16="http://schemas.microsoft.com/office/drawing/2014/main" id="{BF119A27-A40F-AC4E-81F4-1F62F1C8DC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F1D69B-467E-F340-BF0E-DF3086A7A3E9}"/>
              </a:ext>
            </a:extLst>
          </p:cNvPr>
          <p:cNvSpPr>
            <a:spLocks noGrp="1"/>
          </p:cNvSpPr>
          <p:nvPr>
            <p:ph type="sldNum" sz="quarter" idx="12"/>
          </p:nvPr>
        </p:nvSpPr>
        <p:spPr/>
        <p:txBody>
          <a:bodyPr/>
          <a:lstStyle/>
          <a:p>
            <a:fld id="{0CF5A032-F461-DB43-8EA6-EDB72E204A33}" type="slidenum">
              <a:rPr lang="en-US" smtClean="0"/>
              <a:t>‹#›</a:t>
            </a:fld>
            <a:endParaRPr lang="en-US"/>
          </a:p>
        </p:txBody>
      </p:sp>
    </p:spTree>
    <p:extLst>
      <p:ext uri="{BB962C8B-B14F-4D97-AF65-F5344CB8AC3E}">
        <p14:creationId xmlns:p14="http://schemas.microsoft.com/office/powerpoint/2010/main" val="256572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B2A6-C37C-4341-99B5-C24E50DC1C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397E74-7737-B847-B6E5-E3EAD15D0D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AC491-21BF-7744-8733-1704E103FF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22ADB1-326E-1548-9370-35542B95F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4A75D4-A33F-E141-B0D4-A869509E47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FF0983-104B-DC49-90C8-151346E40A35}"/>
              </a:ext>
            </a:extLst>
          </p:cNvPr>
          <p:cNvSpPr>
            <a:spLocks noGrp="1"/>
          </p:cNvSpPr>
          <p:nvPr>
            <p:ph type="dt" sz="half" idx="10"/>
          </p:nvPr>
        </p:nvSpPr>
        <p:spPr/>
        <p:txBody>
          <a:bodyPr/>
          <a:lstStyle/>
          <a:p>
            <a:fld id="{173B3B04-2634-9348-9AF1-9C4100C3F140}" type="datetimeFigureOut">
              <a:rPr lang="en-US" smtClean="0"/>
              <a:t>9/27/2020</a:t>
            </a:fld>
            <a:endParaRPr lang="en-US"/>
          </a:p>
        </p:txBody>
      </p:sp>
      <p:sp>
        <p:nvSpPr>
          <p:cNvPr id="8" name="Footer Placeholder 7">
            <a:extLst>
              <a:ext uri="{FF2B5EF4-FFF2-40B4-BE49-F238E27FC236}">
                <a16:creationId xmlns:a16="http://schemas.microsoft.com/office/drawing/2014/main" id="{F1425510-7D77-8145-A90C-3B7520E27C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CDCBCA-8A97-1048-951E-943DF0755A32}"/>
              </a:ext>
            </a:extLst>
          </p:cNvPr>
          <p:cNvSpPr>
            <a:spLocks noGrp="1"/>
          </p:cNvSpPr>
          <p:nvPr>
            <p:ph type="sldNum" sz="quarter" idx="12"/>
          </p:nvPr>
        </p:nvSpPr>
        <p:spPr/>
        <p:txBody>
          <a:bodyPr/>
          <a:lstStyle/>
          <a:p>
            <a:fld id="{0CF5A032-F461-DB43-8EA6-EDB72E204A33}" type="slidenum">
              <a:rPr lang="en-US" smtClean="0"/>
              <a:t>‹#›</a:t>
            </a:fld>
            <a:endParaRPr lang="en-US"/>
          </a:p>
        </p:txBody>
      </p:sp>
    </p:spTree>
    <p:extLst>
      <p:ext uri="{BB962C8B-B14F-4D97-AF65-F5344CB8AC3E}">
        <p14:creationId xmlns:p14="http://schemas.microsoft.com/office/powerpoint/2010/main" val="157376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865F-24BC-1C43-86B3-1ACC9A5F37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C48D3A-AC39-FE45-AD24-35FA60D34188}"/>
              </a:ext>
            </a:extLst>
          </p:cNvPr>
          <p:cNvSpPr>
            <a:spLocks noGrp="1"/>
          </p:cNvSpPr>
          <p:nvPr>
            <p:ph type="dt" sz="half" idx="10"/>
          </p:nvPr>
        </p:nvSpPr>
        <p:spPr/>
        <p:txBody>
          <a:bodyPr/>
          <a:lstStyle/>
          <a:p>
            <a:fld id="{173B3B04-2634-9348-9AF1-9C4100C3F140}" type="datetimeFigureOut">
              <a:rPr lang="en-US" smtClean="0"/>
              <a:t>9/27/2020</a:t>
            </a:fld>
            <a:endParaRPr lang="en-US"/>
          </a:p>
        </p:txBody>
      </p:sp>
      <p:sp>
        <p:nvSpPr>
          <p:cNvPr id="4" name="Footer Placeholder 3">
            <a:extLst>
              <a:ext uri="{FF2B5EF4-FFF2-40B4-BE49-F238E27FC236}">
                <a16:creationId xmlns:a16="http://schemas.microsoft.com/office/drawing/2014/main" id="{919A9151-9D10-0A46-B0A5-C18AE63111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7ECB8D-A74C-5B4E-BD68-8CABED4490E6}"/>
              </a:ext>
            </a:extLst>
          </p:cNvPr>
          <p:cNvSpPr>
            <a:spLocks noGrp="1"/>
          </p:cNvSpPr>
          <p:nvPr>
            <p:ph type="sldNum" sz="quarter" idx="12"/>
          </p:nvPr>
        </p:nvSpPr>
        <p:spPr/>
        <p:txBody>
          <a:bodyPr/>
          <a:lstStyle/>
          <a:p>
            <a:fld id="{0CF5A032-F461-DB43-8EA6-EDB72E204A33}" type="slidenum">
              <a:rPr lang="en-US" smtClean="0"/>
              <a:t>‹#›</a:t>
            </a:fld>
            <a:endParaRPr lang="en-US"/>
          </a:p>
        </p:txBody>
      </p:sp>
    </p:spTree>
    <p:extLst>
      <p:ext uri="{BB962C8B-B14F-4D97-AF65-F5344CB8AC3E}">
        <p14:creationId xmlns:p14="http://schemas.microsoft.com/office/powerpoint/2010/main" val="160361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F63710-8BD6-7E43-9EA2-BEA288088C87}"/>
              </a:ext>
            </a:extLst>
          </p:cNvPr>
          <p:cNvSpPr>
            <a:spLocks noGrp="1"/>
          </p:cNvSpPr>
          <p:nvPr>
            <p:ph type="dt" sz="half" idx="10"/>
          </p:nvPr>
        </p:nvSpPr>
        <p:spPr/>
        <p:txBody>
          <a:bodyPr/>
          <a:lstStyle/>
          <a:p>
            <a:fld id="{173B3B04-2634-9348-9AF1-9C4100C3F140}" type="datetimeFigureOut">
              <a:rPr lang="en-US" smtClean="0"/>
              <a:t>9/27/2020</a:t>
            </a:fld>
            <a:endParaRPr lang="en-US"/>
          </a:p>
        </p:txBody>
      </p:sp>
      <p:sp>
        <p:nvSpPr>
          <p:cNvPr id="3" name="Footer Placeholder 2">
            <a:extLst>
              <a:ext uri="{FF2B5EF4-FFF2-40B4-BE49-F238E27FC236}">
                <a16:creationId xmlns:a16="http://schemas.microsoft.com/office/drawing/2014/main" id="{94F2208B-0352-2A49-A47A-902B147912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425DF7-5148-D54D-9D71-BE5B6BA2F0F5}"/>
              </a:ext>
            </a:extLst>
          </p:cNvPr>
          <p:cNvSpPr>
            <a:spLocks noGrp="1"/>
          </p:cNvSpPr>
          <p:nvPr>
            <p:ph type="sldNum" sz="quarter" idx="12"/>
          </p:nvPr>
        </p:nvSpPr>
        <p:spPr/>
        <p:txBody>
          <a:bodyPr/>
          <a:lstStyle/>
          <a:p>
            <a:fld id="{0CF5A032-F461-DB43-8EA6-EDB72E204A33}" type="slidenum">
              <a:rPr lang="en-US" smtClean="0"/>
              <a:t>‹#›</a:t>
            </a:fld>
            <a:endParaRPr lang="en-US"/>
          </a:p>
        </p:txBody>
      </p:sp>
    </p:spTree>
    <p:extLst>
      <p:ext uri="{BB962C8B-B14F-4D97-AF65-F5344CB8AC3E}">
        <p14:creationId xmlns:p14="http://schemas.microsoft.com/office/powerpoint/2010/main" val="166679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78EF5-2EC9-FE43-9692-F58F3BE0F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484487-68FA-7648-AEA4-1D16ADE2D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5A40E2-3941-BB44-AC99-1AE9DF232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0194A-BD4C-FC49-AB2B-8FB7CBF1763C}"/>
              </a:ext>
            </a:extLst>
          </p:cNvPr>
          <p:cNvSpPr>
            <a:spLocks noGrp="1"/>
          </p:cNvSpPr>
          <p:nvPr>
            <p:ph type="dt" sz="half" idx="10"/>
          </p:nvPr>
        </p:nvSpPr>
        <p:spPr/>
        <p:txBody>
          <a:bodyPr/>
          <a:lstStyle/>
          <a:p>
            <a:fld id="{173B3B04-2634-9348-9AF1-9C4100C3F140}" type="datetimeFigureOut">
              <a:rPr lang="en-US" smtClean="0"/>
              <a:t>9/27/2020</a:t>
            </a:fld>
            <a:endParaRPr lang="en-US"/>
          </a:p>
        </p:txBody>
      </p:sp>
      <p:sp>
        <p:nvSpPr>
          <p:cNvPr id="6" name="Footer Placeholder 5">
            <a:extLst>
              <a:ext uri="{FF2B5EF4-FFF2-40B4-BE49-F238E27FC236}">
                <a16:creationId xmlns:a16="http://schemas.microsoft.com/office/drawing/2014/main" id="{21054045-32FF-2148-81D3-374E8BBE7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BE636-391A-594E-BE37-DB7DF407C49A}"/>
              </a:ext>
            </a:extLst>
          </p:cNvPr>
          <p:cNvSpPr>
            <a:spLocks noGrp="1"/>
          </p:cNvSpPr>
          <p:nvPr>
            <p:ph type="sldNum" sz="quarter" idx="12"/>
          </p:nvPr>
        </p:nvSpPr>
        <p:spPr/>
        <p:txBody>
          <a:bodyPr/>
          <a:lstStyle/>
          <a:p>
            <a:fld id="{0CF5A032-F461-DB43-8EA6-EDB72E204A33}" type="slidenum">
              <a:rPr lang="en-US" smtClean="0"/>
              <a:t>‹#›</a:t>
            </a:fld>
            <a:endParaRPr lang="en-US"/>
          </a:p>
        </p:txBody>
      </p:sp>
    </p:spTree>
    <p:extLst>
      <p:ext uri="{BB962C8B-B14F-4D97-AF65-F5344CB8AC3E}">
        <p14:creationId xmlns:p14="http://schemas.microsoft.com/office/powerpoint/2010/main" val="71522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93C2-5670-3A4B-A3AC-A25B6C0AA4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FAED03-28D8-D94B-95D4-FCAE0D1D8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C2418D-8749-BD48-B442-0E0E9CC32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CDE30-82CC-154A-AC8B-6F2CFDA214ED}"/>
              </a:ext>
            </a:extLst>
          </p:cNvPr>
          <p:cNvSpPr>
            <a:spLocks noGrp="1"/>
          </p:cNvSpPr>
          <p:nvPr>
            <p:ph type="dt" sz="half" idx="10"/>
          </p:nvPr>
        </p:nvSpPr>
        <p:spPr/>
        <p:txBody>
          <a:bodyPr/>
          <a:lstStyle/>
          <a:p>
            <a:fld id="{173B3B04-2634-9348-9AF1-9C4100C3F140}" type="datetimeFigureOut">
              <a:rPr lang="en-US" smtClean="0"/>
              <a:t>9/27/2020</a:t>
            </a:fld>
            <a:endParaRPr lang="en-US"/>
          </a:p>
        </p:txBody>
      </p:sp>
      <p:sp>
        <p:nvSpPr>
          <p:cNvPr id="6" name="Footer Placeholder 5">
            <a:extLst>
              <a:ext uri="{FF2B5EF4-FFF2-40B4-BE49-F238E27FC236}">
                <a16:creationId xmlns:a16="http://schemas.microsoft.com/office/drawing/2014/main" id="{208554E5-D5A7-F541-9101-769099D5E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FD72A3-470C-5949-9938-58087E447D62}"/>
              </a:ext>
            </a:extLst>
          </p:cNvPr>
          <p:cNvSpPr>
            <a:spLocks noGrp="1"/>
          </p:cNvSpPr>
          <p:nvPr>
            <p:ph type="sldNum" sz="quarter" idx="12"/>
          </p:nvPr>
        </p:nvSpPr>
        <p:spPr/>
        <p:txBody>
          <a:bodyPr/>
          <a:lstStyle/>
          <a:p>
            <a:fld id="{0CF5A032-F461-DB43-8EA6-EDB72E204A33}" type="slidenum">
              <a:rPr lang="en-US" smtClean="0"/>
              <a:t>‹#›</a:t>
            </a:fld>
            <a:endParaRPr lang="en-US"/>
          </a:p>
        </p:txBody>
      </p:sp>
    </p:spTree>
    <p:extLst>
      <p:ext uri="{BB962C8B-B14F-4D97-AF65-F5344CB8AC3E}">
        <p14:creationId xmlns:p14="http://schemas.microsoft.com/office/powerpoint/2010/main" val="328495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2F0606-39C4-E44C-8F86-EF5418264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F1794C-CEAE-4C4B-AA68-4F20C053C6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978A8-7BD8-0D44-9F1E-16F69D922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B3B04-2634-9348-9AF1-9C4100C3F140}" type="datetimeFigureOut">
              <a:rPr lang="en-US" smtClean="0"/>
              <a:t>9/27/2020</a:t>
            </a:fld>
            <a:endParaRPr lang="en-US"/>
          </a:p>
        </p:txBody>
      </p:sp>
      <p:sp>
        <p:nvSpPr>
          <p:cNvPr id="5" name="Footer Placeholder 4">
            <a:extLst>
              <a:ext uri="{FF2B5EF4-FFF2-40B4-BE49-F238E27FC236}">
                <a16:creationId xmlns:a16="http://schemas.microsoft.com/office/drawing/2014/main" id="{BF7AA895-1F0E-9946-AD39-36A2EFF592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2D0E11-D923-B149-A9B4-E8302196E6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5A032-F461-DB43-8EA6-EDB72E204A33}" type="slidenum">
              <a:rPr lang="en-US" smtClean="0"/>
              <a:t>‹#›</a:t>
            </a:fld>
            <a:endParaRPr lang="en-US"/>
          </a:p>
        </p:txBody>
      </p:sp>
    </p:spTree>
    <p:extLst>
      <p:ext uri="{BB962C8B-B14F-4D97-AF65-F5344CB8AC3E}">
        <p14:creationId xmlns:p14="http://schemas.microsoft.com/office/powerpoint/2010/main" val="1069289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AC6F-9BEF-CD43-8C6B-2834584831E7}"/>
              </a:ext>
            </a:extLst>
          </p:cNvPr>
          <p:cNvSpPr>
            <a:spLocks noGrp="1"/>
          </p:cNvSpPr>
          <p:nvPr>
            <p:ph type="ctrTitle"/>
          </p:nvPr>
        </p:nvSpPr>
        <p:spPr/>
        <p:txBody>
          <a:bodyPr/>
          <a:lstStyle/>
          <a:p>
            <a:r>
              <a:rPr lang="en-US"/>
              <a:t>NQR SPECTROSCOPY</a:t>
            </a:r>
          </a:p>
        </p:txBody>
      </p:sp>
      <p:sp>
        <p:nvSpPr>
          <p:cNvPr id="3" name="Subtitle 2">
            <a:extLst>
              <a:ext uri="{FF2B5EF4-FFF2-40B4-BE49-F238E27FC236}">
                <a16:creationId xmlns:a16="http://schemas.microsoft.com/office/drawing/2014/main" id="{8B3D9593-B15C-4743-B140-184E3296EC91}"/>
              </a:ext>
            </a:extLst>
          </p:cNvPr>
          <p:cNvSpPr>
            <a:spLocks noGrp="1"/>
          </p:cNvSpPr>
          <p:nvPr>
            <p:ph type="subTitle" idx="1"/>
          </p:nvPr>
        </p:nvSpPr>
        <p:spPr/>
        <p:txBody>
          <a:bodyPr/>
          <a:lstStyle/>
          <a:p>
            <a:r>
              <a:rPr lang="en-US"/>
              <a:t>Name of the instructor:U.Nithya M.Sc.,M.Phil.,</a:t>
            </a:r>
          </a:p>
        </p:txBody>
      </p:sp>
    </p:spTree>
    <p:extLst>
      <p:ext uri="{BB962C8B-B14F-4D97-AF65-F5344CB8AC3E}">
        <p14:creationId xmlns:p14="http://schemas.microsoft.com/office/powerpoint/2010/main" val="1915598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95EC-A86E-604A-ACF7-B298B6FA1C7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E118093-2839-5E4A-A287-D1FEAC3FB5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938" y="365125"/>
            <a:ext cx="10710862" cy="5867797"/>
          </a:xfrm>
        </p:spPr>
      </p:pic>
    </p:spTree>
    <p:extLst>
      <p:ext uri="{BB962C8B-B14F-4D97-AF65-F5344CB8AC3E}">
        <p14:creationId xmlns:p14="http://schemas.microsoft.com/office/powerpoint/2010/main" val="3781964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9A9F-4D8C-AB47-9399-70E619C2845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47F3B8A0-3B8B-1F46-9A88-FFA86EC879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770393" cy="5707063"/>
          </a:xfrm>
        </p:spPr>
      </p:pic>
    </p:spTree>
    <p:extLst>
      <p:ext uri="{BB962C8B-B14F-4D97-AF65-F5344CB8AC3E}">
        <p14:creationId xmlns:p14="http://schemas.microsoft.com/office/powerpoint/2010/main" val="3794921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E649-C590-BE43-8868-522817FA3E1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B39F7CE-EB52-BF45-8CAF-8FCFF0867B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477" y="365126"/>
            <a:ext cx="11122819" cy="5867796"/>
          </a:xfrm>
        </p:spPr>
      </p:pic>
    </p:spTree>
    <p:extLst>
      <p:ext uri="{BB962C8B-B14F-4D97-AF65-F5344CB8AC3E}">
        <p14:creationId xmlns:p14="http://schemas.microsoft.com/office/powerpoint/2010/main" val="1600549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A5B4-9AEF-3D42-9020-B5B5B5A59BF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0FBE7C0-7674-7940-96BF-5068114A1E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938" y="232172"/>
            <a:ext cx="10710862" cy="5786437"/>
          </a:xfrm>
        </p:spPr>
      </p:pic>
    </p:spTree>
    <p:extLst>
      <p:ext uri="{BB962C8B-B14F-4D97-AF65-F5344CB8AC3E}">
        <p14:creationId xmlns:p14="http://schemas.microsoft.com/office/powerpoint/2010/main" val="2614718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C438-7BE2-024B-801A-F446581367B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3652E44-9942-7640-8ACC-4E44E19FF9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2875"/>
            <a:ext cx="10859691" cy="5982891"/>
          </a:xfrm>
        </p:spPr>
      </p:pic>
    </p:spTree>
    <p:extLst>
      <p:ext uri="{BB962C8B-B14F-4D97-AF65-F5344CB8AC3E}">
        <p14:creationId xmlns:p14="http://schemas.microsoft.com/office/powerpoint/2010/main" val="1428239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8C476-CCA1-464B-9E8D-5D398A5E31A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A2FC007-74E9-C24F-BD13-B35675A215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5811838"/>
          </a:xfrm>
        </p:spPr>
      </p:pic>
    </p:spTree>
    <p:extLst>
      <p:ext uri="{BB962C8B-B14F-4D97-AF65-F5344CB8AC3E}">
        <p14:creationId xmlns:p14="http://schemas.microsoft.com/office/powerpoint/2010/main" val="4837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CA19-B67A-B740-AFF2-07FC397FE47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8B86C26C-8FA9-3D4B-AE08-22B8046C7E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365125"/>
            <a:ext cx="10515600" cy="6127750"/>
          </a:xfrm>
        </p:spPr>
      </p:pic>
    </p:spTree>
    <p:extLst>
      <p:ext uri="{BB962C8B-B14F-4D97-AF65-F5344CB8AC3E}">
        <p14:creationId xmlns:p14="http://schemas.microsoft.com/office/powerpoint/2010/main" val="563954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9DBC-70EA-8844-99ED-BAE434B7FF3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EA114FA-893C-354E-A879-40F0D311C3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228" y="365125"/>
            <a:ext cx="10515600" cy="6127750"/>
          </a:xfrm>
        </p:spPr>
      </p:pic>
    </p:spTree>
    <p:extLst>
      <p:ext uri="{BB962C8B-B14F-4D97-AF65-F5344CB8AC3E}">
        <p14:creationId xmlns:p14="http://schemas.microsoft.com/office/powerpoint/2010/main" val="2265829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F29D-E491-7A43-A1B5-5C357E91FBA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14EF451-5ACC-374A-8ED5-B07FCD88C2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219" y="365125"/>
            <a:ext cx="10912078" cy="5811838"/>
          </a:xfrm>
        </p:spPr>
      </p:pic>
    </p:spTree>
    <p:extLst>
      <p:ext uri="{BB962C8B-B14F-4D97-AF65-F5344CB8AC3E}">
        <p14:creationId xmlns:p14="http://schemas.microsoft.com/office/powerpoint/2010/main" val="1396236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9D2969-28ED-F343-9A9B-C4DB81F5FD53}"/>
              </a:ext>
            </a:extLst>
          </p:cNvPr>
          <p:cNvSpPr>
            <a:spLocks noGrp="1"/>
          </p:cNvSpPr>
          <p:nvPr>
            <p:ph idx="1"/>
          </p:nvPr>
        </p:nvSpPr>
        <p:spPr>
          <a:xfrm>
            <a:off x="838200" y="535781"/>
            <a:ext cx="10515600" cy="5641182"/>
          </a:xfrm>
        </p:spPr>
        <p:txBody>
          <a:bodyPr/>
          <a:lstStyle/>
          <a:p>
            <a:pPr marL="0" indent="0">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Effect of a magnetic field on the spectra:</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a:p>
        </p:txBody>
      </p:sp>
      <p:pic>
        <p:nvPicPr>
          <p:cNvPr id="6" name="Picture 5">
            <a:extLst>
              <a:ext uri="{FF2B5EF4-FFF2-40B4-BE49-F238E27FC236}">
                <a16:creationId xmlns:a16="http://schemas.microsoft.com/office/drawing/2014/main" id="{292F4BF7-B42E-C046-A12B-B6A6EA26EA81}"/>
              </a:ext>
            </a:extLst>
          </p:cNvPr>
          <p:cNvPicPr/>
          <p:nvPr/>
        </p:nvPicPr>
        <p:blipFill>
          <a:blip r:embed="rId2">
            <a:extLst>
              <a:ext uri="{28A0092B-C50C-407E-A947-70E740481C1C}">
                <a14:useLocalDpi xmlns:a14="http://schemas.microsoft.com/office/drawing/2010/main" val="0"/>
              </a:ext>
            </a:extLst>
          </a:blip>
          <a:stretch>
            <a:fillRect/>
          </a:stretch>
        </p:blipFill>
        <p:spPr>
          <a:xfrm>
            <a:off x="838201" y="1446608"/>
            <a:ext cx="10515600" cy="4375547"/>
          </a:xfrm>
          <a:prstGeom prst="rect">
            <a:avLst/>
          </a:prstGeom>
        </p:spPr>
      </p:pic>
    </p:spTree>
    <p:extLst>
      <p:ext uri="{BB962C8B-B14F-4D97-AF65-F5344CB8AC3E}">
        <p14:creationId xmlns:p14="http://schemas.microsoft.com/office/powerpoint/2010/main" val="246763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D0591F1-1DD2-A547-935A-EAA9D09208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703" y="750094"/>
            <a:ext cx="11098610" cy="5322094"/>
          </a:xfrm>
        </p:spPr>
      </p:pic>
    </p:spTree>
    <p:extLst>
      <p:ext uri="{BB962C8B-B14F-4D97-AF65-F5344CB8AC3E}">
        <p14:creationId xmlns:p14="http://schemas.microsoft.com/office/powerpoint/2010/main" val="3191370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903FA3-33AA-A045-BB91-8668DE043E9C}"/>
              </a:ext>
            </a:extLst>
          </p:cNvPr>
          <p:cNvSpPr>
            <a:spLocks noGrp="1"/>
          </p:cNvSpPr>
          <p:nvPr>
            <p:ph idx="1"/>
          </p:nvPr>
        </p:nvSpPr>
        <p:spPr>
          <a:xfrm>
            <a:off x="838200" y="678656"/>
            <a:ext cx="10515600" cy="5498307"/>
          </a:xfrm>
        </p:spPr>
        <p:txBody>
          <a:bodyPr>
            <a:normAutofit lnSpcReduction="10000"/>
          </a:bodyPr>
          <a:lstStyle/>
          <a:p>
            <a:pPr marL="0" indent="0">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Energy levels of NQR spectroscopy:</a:t>
            </a:r>
            <a:br>
              <a:rPr lang="en-US" sz="1800">
                <a:effectLst/>
                <a:latin typeface="Calibri" panose="020F0502020204030204" pitchFamily="34" charset="0"/>
                <a:ea typeface="Times New Roman" panose="02020603050405020304" pitchFamily="18" charset="0"/>
                <a:cs typeface="Times New Roman" panose="02020603050405020304" pitchFamily="18" charset="0"/>
              </a:rPr>
            </a:b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Their energies spilt upon the application of a magnetic field into multiple levels. By comparison spin -1/2 nuclei split into only two levels.The number of levels is given by 2n+1 where is the spin number. The different splitting patterns can be seen in their coupling with other nuclei.</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1800" b="1">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b="1">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b="1">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b="1">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NQR transitions:</a:t>
            </a:r>
            <a:endParaRPr lang="en-US" sz="1800" b="1">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The NQR resonance is mediated by the interaction of the electric field gradient (EFG) with the quadrupole moment of the nuclear charge distribution. It is this product which is termed the nuclear quadrupole coupling constant for a given isotope in a material and can be found in tables of known NQR transitions.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a:p>
        </p:txBody>
      </p:sp>
      <p:pic>
        <p:nvPicPr>
          <p:cNvPr id="9" name="Picture 8">
            <a:extLst>
              <a:ext uri="{FF2B5EF4-FFF2-40B4-BE49-F238E27FC236}">
                <a16:creationId xmlns:a16="http://schemas.microsoft.com/office/drawing/2014/main" id="{C85BF618-9200-7B41-8B3F-E19FC4E9025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500438" y="1785938"/>
            <a:ext cx="6572250" cy="2643187"/>
          </a:xfrm>
          <a:prstGeom prst="rect">
            <a:avLst/>
          </a:prstGeom>
        </p:spPr>
      </p:pic>
    </p:spTree>
    <p:extLst>
      <p:ext uri="{BB962C8B-B14F-4D97-AF65-F5344CB8AC3E}">
        <p14:creationId xmlns:p14="http://schemas.microsoft.com/office/powerpoint/2010/main" val="2912559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88B1-E77D-1743-8CA4-36916824325B}"/>
              </a:ext>
            </a:extLst>
          </p:cNvPr>
          <p:cNvSpPr>
            <a:spLocks noGrp="1"/>
          </p:cNvSpPr>
          <p:nvPr>
            <p:ph type="title"/>
          </p:nvPr>
        </p:nvSpPr>
        <p:spPr/>
        <p:txBody>
          <a:bodyPr/>
          <a:lstStyle/>
          <a:p>
            <a:endParaRPr lang="en-US"/>
          </a:p>
        </p:txBody>
      </p:sp>
      <p:pic>
        <p:nvPicPr>
          <p:cNvPr id="8" name="Picture 8">
            <a:extLst>
              <a:ext uri="{FF2B5EF4-FFF2-40B4-BE49-F238E27FC236}">
                <a16:creationId xmlns:a16="http://schemas.microsoft.com/office/drawing/2014/main" id="{20C612CF-51E4-2746-9911-BC0A075B36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32172"/>
            <a:ext cx="10515600" cy="6260703"/>
          </a:xfrm>
        </p:spPr>
      </p:pic>
    </p:spTree>
    <p:extLst>
      <p:ext uri="{BB962C8B-B14F-4D97-AF65-F5344CB8AC3E}">
        <p14:creationId xmlns:p14="http://schemas.microsoft.com/office/powerpoint/2010/main" val="1317382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884E6-D0D5-AD42-A95C-F1C9D20FFD8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8E988CE4-516E-3844-B7E5-B0AAB6A098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344" y="178594"/>
            <a:ext cx="10889457" cy="6036469"/>
          </a:xfrm>
        </p:spPr>
      </p:pic>
    </p:spTree>
    <p:extLst>
      <p:ext uri="{BB962C8B-B14F-4D97-AF65-F5344CB8AC3E}">
        <p14:creationId xmlns:p14="http://schemas.microsoft.com/office/powerpoint/2010/main" val="2050517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EF1D-5BE8-8843-985A-FB12460CDFD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B9FF421-23E2-AC45-BAC3-129E870482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478" y="365125"/>
            <a:ext cx="11087100" cy="6127750"/>
          </a:xfrm>
        </p:spPr>
      </p:pic>
    </p:spTree>
    <p:extLst>
      <p:ext uri="{BB962C8B-B14F-4D97-AF65-F5344CB8AC3E}">
        <p14:creationId xmlns:p14="http://schemas.microsoft.com/office/powerpoint/2010/main" val="2246644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2521-4CE4-6A48-B461-395A40E02C4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F7C6B21-8AB5-BB44-89AC-7257B9D0FA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17922"/>
            <a:ext cx="10663237" cy="5659041"/>
          </a:xfrm>
        </p:spPr>
      </p:pic>
    </p:spTree>
    <p:extLst>
      <p:ext uri="{BB962C8B-B14F-4D97-AF65-F5344CB8AC3E}">
        <p14:creationId xmlns:p14="http://schemas.microsoft.com/office/powerpoint/2010/main" val="3186075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9680-E1BD-6C40-8BF0-D527F6BB1AE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2D0125CE-9AC9-F148-BBBC-F17AEF1589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797" y="365125"/>
            <a:ext cx="10876359" cy="5671344"/>
          </a:xfrm>
        </p:spPr>
      </p:pic>
    </p:spTree>
    <p:extLst>
      <p:ext uri="{BB962C8B-B14F-4D97-AF65-F5344CB8AC3E}">
        <p14:creationId xmlns:p14="http://schemas.microsoft.com/office/powerpoint/2010/main" val="1214822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2F5D3-0075-CD43-98A2-7FB7A5DB3F28}"/>
              </a:ext>
            </a:extLst>
          </p:cNvPr>
          <p:cNvSpPr>
            <a:spLocks noGrp="1"/>
          </p:cNvSpPr>
          <p:nvPr>
            <p:ph type="title"/>
          </p:nvPr>
        </p:nvSpPr>
        <p:spPr/>
        <p:txBody>
          <a:bodyPr/>
          <a:lstStyle/>
          <a:p>
            <a:endParaRPr lang="en-US"/>
          </a:p>
        </p:txBody>
      </p:sp>
      <p:pic>
        <p:nvPicPr>
          <p:cNvPr id="8" name="Picture 8">
            <a:extLst>
              <a:ext uri="{FF2B5EF4-FFF2-40B4-BE49-F238E27FC236}">
                <a16:creationId xmlns:a16="http://schemas.microsoft.com/office/drawing/2014/main" id="{23B49F11-18DF-0545-8C7D-7EF2C60CAF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492" y="365125"/>
            <a:ext cx="11555016" cy="5796358"/>
          </a:xfrm>
        </p:spPr>
      </p:pic>
    </p:spTree>
    <p:extLst>
      <p:ext uri="{BB962C8B-B14F-4D97-AF65-F5344CB8AC3E}">
        <p14:creationId xmlns:p14="http://schemas.microsoft.com/office/powerpoint/2010/main" val="1718082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05DA-0009-A242-8259-F79B4FB19F68}"/>
              </a:ext>
            </a:extLst>
          </p:cNvPr>
          <p:cNvSpPr>
            <a:spLocks noGrp="1"/>
          </p:cNvSpPr>
          <p:nvPr>
            <p:ph type="title"/>
          </p:nvPr>
        </p:nvSpPr>
        <p:spPr/>
        <p:txBody>
          <a:bodyPr/>
          <a:lstStyle/>
          <a:p>
            <a:endParaRPr lang="en-US"/>
          </a:p>
        </p:txBody>
      </p:sp>
      <p:pic>
        <p:nvPicPr>
          <p:cNvPr id="8" name="Picture 8">
            <a:extLst>
              <a:ext uri="{FF2B5EF4-FFF2-40B4-BE49-F238E27FC236}">
                <a16:creationId xmlns:a16="http://schemas.microsoft.com/office/drawing/2014/main" id="{333BFF67-2955-A84F-BC8E-08093CCA88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5957094"/>
          </a:xfrm>
        </p:spPr>
      </p:pic>
    </p:spTree>
    <p:extLst>
      <p:ext uri="{BB962C8B-B14F-4D97-AF65-F5344CB8AC3E}">
        <p14:creationId xmlns:p14="http://schemas.microsoft.com/office/powerpoint/2010/main" val="1816162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A3AA-C1D5-9F4D-854B-A9E63F4337F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80035779-F2FC-CB45-BA41-7E4BB01DB7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219" y="365125"/>
            <a:ext cx="10965656" cy="5992813"/>
          </a:xfrm>
        </p:spPr>
      </p:pic>
    </p:spTree>
    <p:extLst>
      <p:ext uri="{BB962C8B-B14F-4D97-AF65-F5344CB8AC3E}">
        <p14:creationId xmlns:p14="http://schemas.microsoft.com/office/powerpoint/2010/main" val="1951963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E433F1-9D0B-184B-B568-303C996DA4F5}"/>
              </a:ext>
            </a:extLst>
          </p:cNvPr>
          <p:cNvSpPr>
            <a:spLocks noGrp="1"/>
          </p:cNvSpPr>
          <p:nvPr>
            <p:ph idx="1"/>
          </p:nvPr>
        </p:nvSpPr>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                                                  THANK YOU</a:t>
            </a:r>
          </a:p>
        </p:txBody>
      </p:sp>
    </p:spTree>
    <p:extLst>
      <p:ext uri="{BB962C8B-B14F-4D97-AF65-F5344CB8AC3E}">
        <p14:creationId xmlns:p14="http://schemas.microsoft.com/office/powerpoint/2010/main" val="285495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E3FBDED-C2F8-5741-8D6A-F1DEA3E229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656" y="625078"/>
            <a:ext cx="10822782" cy="5536406"/>
          </a:xfrm>
        </p:spPr>
      </p:pic>
    </p:spTree>
    <p:extLst>
      <p:ext uri="{BB962C8B-B14F-4D97-AF65-F5344CB8AC3E}">
        <p14:creationId xmlns:p14="http://schemas.microsoft.com/office/powerpoint/2010/main" val="417937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F8B7357-6978-CD49-9E0A-25EF62BA9D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50" y="446484"/>
            <a:ext cx="10947797" cy="5715000"/>
          </a:xfrm>
        </p:spPr>
      </p:pic>
    </p:spTree>
    <p:extLst>
      <p:ext uri="{BB962C8B-B14F-4D97-AF65-F5344CB8AC3E}">
        <p14:creationId xmlns:p14="http://schemas.microsoft.com/office/powerpoint/2010/main" val="165035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9C250DD-8ABB-1046-9784-412E5BF143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203" y="625078"/>
            <a:ext cx="11430000" cy="5625703"/>
          </a:xfrm>
        </p:spPr>
      </p:pic>
    </p:spTree>
    <p:extLst>
      <p:ext uri="{BB962C8B-B14F-4D97-AF65-F5344CB8AC3E}">
        <p14:creationId xmlns:p14="http://schemas.microsoft.com/office/powerpoint/2010/main" val="1075858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A006C25-2CB6-5A43-AACC-EE6D38E484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375" y="500063"/>
            <a:ext cx="10608469" cy="5434806"/>
          </a:xfrm>
        </p:spPr>
      </p:pic>
    </p:spTree>
    <p:extLst>
      <p:ext uri="{BB962C8B-B14F-4D97-AF65-F5344CB8AC3E}">
        <p14:creationId xmlns:p14="http://schemas.microsoft.com/office/powerpoint/2010/main" val="130885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309A185-01DC-8647-8783-0C00E074D0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078" y="535781"/>
            <a:ext cx="10429875" cy="5641182"/>
          </a:xfrm>
        </p:spPr>
      </p:pic>
    </p:spTree>
    <p:extLst>
      <p:ext uri="{BB962C8B-B14F-4D97-AF65-F5344CB8AC3E}">
        <p14:creationId xmlns:p14="http://schemas.microsoft.com/office/powerpoint/2010/main" val="409681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F27609F-FAEE-9A4C-8394-ECEC0B82E5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219" y="517922"/>
            <a:ext cx="10751344" cy="5466953"/>
          </a:xfrm>
        </p:spPr>
      </p:pic>
    </p:spTree>
    <p:extLst>
      <p:ext uri="{BB962C8B-B14F-4D97-AF65-F5344CB8AC3E}">
        <p14:creationId xmlns:p14="http://schemas.microsoft.com/office/powerpoint/2010/main" val="421526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B12B2E4-01E7-8F48-BC50-BBFFD0A840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25" y="446484"/>
            <a:ext cx="10572750" cy="5840016"/>
          </a:xfrm>
        </p:spPr>
      </p:pic>
    </p:spTree>
    <p:extLst>
      <p:ext uri="{BB962C8B-B14F-4D97-AF65-F5344CB8AC3E}">
        <p14:creationId xmlns:p14="http://schemas.microsoft.com/office/powerpoint/2010/main" val="2492215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0</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NQR SPECTROSCOPY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NQR SPECTROSCOPY</dc:title>
  <dc:creator>919361498802</dc:creator>
  <cp:lastModifiedBy>919361498802</cp:lastModifiedBy>
  <cp:revision>6</cp:revision>
  <dcterms:created xsi:type="dcterms:W3CDTF">2020-09-18T16:03:01Z</dcterms:created>
  <dcterms:modified xsi:type="dcterms:W3CDTF">2020-09-27T10:09:10Z</dcterms:modified>
</cp:coreProperties>
</file>