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0" r:id="rId34"/>
    <p:sldId id="291" r:id="rId35"/>
    <p:sldId id="29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INDUSTRIAL MICROBIOLOGY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IN" b="1" dirty="0" smtClean="0">
              <a:solidFill>
                <a:srgbClr val="00B050"/>
              </a:solidFill>
              <a:latin typeface="Algerian" pitchFamily="82" charset="0"/>
            </a:endParaRPr>
          </a:p>
          <a:p>
            <a:endParaRPr lang="en-IN" dirty="0" smtClean="0">
              <a:latin typeface="Algerian" pitchFamily="82" charset="0"/>
            </a:endParaRPr>
          </a:p>
          <a:p>
            <a:r>
              <a:rPr lang="en-IN" dirty="0" smtClean="0">
                <a:solidFill>
                  <a:srgbClr val="0070C0"/>
                </a:solidFill>
                <a:latin typeface="Algerian" pitchFamily="82" charset="0"/>
              </a:rPr>
              <a:t>FERMENTATION</a:t>
            </a:r>
          </a:p>
          <a:p>
            <a:r>
              <a:rPr lang="en-IN" dirty="0" smtClean="0">
                <a:solidFill>
                  <a:srgbClr val="0070C0"/>
                </a:solidFill>
                <a:latin typeface="Algerian" pitchFamily="82" charset="0"/>
              </a:rPr>
              <a:t>BIOCHEMISTRY OF FERMENTATION</a:t>
            </a:r>
          </a:p>
          <a:p>
            <a:r>
              <a:rPr lang="en-IN" dirty="0" smtClean="0">
                <a:solidFill>
                  <a:srgbClr val="0070C0"/>
                </a:solidFill>
                <a:latin typeface="Algerian" pitchFamily="82" charset="0"/>
              </a:rPr>
              <a:t>FERMENTATION PRODUCTS</a:t>
            </a:r>
          </a:p>
          <a:p>
            <a:endParaRPr lang="en-IN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 descr="There are two major types of anaerobic fermentation:&#10;ethanol fermentation and lactic acid fermentation. Both&#10;restore NAD+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3820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Yeast and certain bacteria perform ethanol fermentation&#10;where pyruvate (from glucose metabolism) is broken into&#10;ethanol a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7630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 descr="Anaerobic fermentation -1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4582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Lactic acid fermentation: Lactic acid fermentation is a&#10;biological process by which glucose and other six-carbon&#10;sugars (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0772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the tissue requires energy at a faster rate than oxygen can be&#10;supplied. The next equation for lactic acid production from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81534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TYPES OF FERMENTATION&#10;Homo Lactic fermentation: The fermentation in which only&#10;the lactic acid is produced. There is no a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868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Anaerobic fermentation -2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6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 descr="MECHANISM OF FERMENTATION&#10;Fermentation takes place when the electron transport chain is&#10;unusable (often due to lack of a f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3058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oxidative phosphorylation, and it generates much more ATP than&#10;glycolysis alone. For that reason, cells generally benefit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4582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62" name="Picture 2" descr="In oxidative phosphorylation the energy for ATP formation&#10;is derived from an electrochemical proton gradient&#10;generated ac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058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7410" name="Picture 2" descr="INTRODUTION TO FERMENTATION&#10;Fermentation is a metabolic process that converts sugar&#10;to acids, gases or alcohol. It occur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9938" name="Picture 2" descr="fermentation is used for preservation in a process that&#10;produces lactic acid as found in such sour foods as&#10;pickled cucumb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3820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8914" name="Picture 2" descr="PRODUCTS OF FERMENTATION&#10;Wine&#10;Beer&#10;Lactic acid&#10;Vinegar&#10; Yogurts&#10; cheese&#10; Sauerkraut&#10; Kimchi&#10; Pepperoni&#10;ETC………..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820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7890" name="Picture 2" descr="FERMENTATION AS A FOOD PRESERVATION&#10;TECHNIQUE&#10;Fermented foods are foods that have been prepared in a way so&#10;that the bact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820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6866" name="Picture 2" descr="ADVANTAGES AND DIS ADVANTAGES OF&#10;FERMENTATION&#10;Advantages of fermentation are that lactic acid can be&#10;produced and it can 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2296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5842" name="Picture 2" descr="IMPORTANCE OF FERMENTATION&#10;Fermentation is important to cells that don't have oxygen&#10;or cells that don't use oxygen becau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058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4818" name="Picture 2" descr="3. Fermentation is important to the baking industry because&#10;it is the process that yeast uses to produce the bubbles of&#10;c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4582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3794" name="Picture 2" descr="THANK YOU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106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2770" name="Picture 2" descr="Fermen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820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0178" name="Picture 2" descr="Fermen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7630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9154" name="Picture 2" descr="Fermen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5344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386" name="Picture 2" descr="broadly, fermentation is the foaming ( Un-healthy ) that occurs&#10;during the manufacture of wine and beer, a process at&#10;lea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4582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8130" name="Picture 2" descr="Fermen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7106" name="Picture 2" descr="Fermen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868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6082" name="Picture 2" descr="Fermen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IN" sz="5400" dirty="0" smtClean="0">
              <a:latin typeface="AR BERKLEY" pitchFamily="2" charset="0"/>
            </a:endParaRPr>
          </a:p>
          <a:p>
            <a:pPr algn="ctr">
              <a:buNone/>
            </a:pPr>
            <a:r>
              <a:rPr lang="en-IN" sz="5400" dirty="0" smtClean="0">
                <a:solidFill>
                  <a:srgbClr val="7030A0"/>
                </a:solidFill>
                <a:latin typeface="AR BERKLEY" pitchFamily="2" charset="0"/>
              </a:rPr>
              <a:t>THANK YOU</a:t>
            </a:r>
            <a:endParaRPr lang="en-IN" sz="5400" dirty="0">
              <a:solidFill>
                <a:srgbClr val="7030A0"/>
              </a:solidFill>
              <a:latin typeface="AR BERKLEY" pitchFamily="2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5362" name="Picture 2" descr="changes brought about by yeasts and other&#10;microorganisms growing in the absence of air&#10;(anaerobically); he also recognize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868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338" name="Picture 2" descr="Definition:&#10;Fermentation is the chemical transformation of organic&#10;substances into simpler compounds by the action of&#10;enzy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4582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 descr="HISTORY OF FERMENTATION&#10;Fermentation is a natural process. People applied&#10;fermentation to make products such as wine, mea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4582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 descr="expert in the field of fermentation) or scientist to study&#10;fermentation when he demonstrated fermentation was&#10;caused by l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4582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 descr="Anaerobic Fermentation: Anaerobic fermentation is a&#10;method cells use to extract energy from carbohydrates&#10;when oxygen or 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820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 descr="Through this method, a cell is able to regenerate&#10;nicotinamide adenine dinucleotide (NAD+) from the&#10;reduced form of nicot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"/>
            <a:ext cx="83820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8</Words>
  <Application>Microsoft Office PowerPoint</Application>
  <PresentationFormat>On-screen Show (4:3)</PresentationFormat>
  <Paragraphs>8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   INDUSTRIAL MICROBIOLOGY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INDUSTRIAL MICROBIOLOGY</dc:title>
  <dc:creator>anandhan</dc:creator>
  <cp:lastModifiedBy>anandhan</cp:lastModifiedBy>
  <cp:revision>11</cp:revision>
  <dcterms:created xsi:type="dcterms:W3CDTF">2006-08-16T00:00:00Z</dcterms:created>
  <dcterms:modified xsi:type="dcterms:W3CDTF">2020-09-28T05:39:09Z</dcterms:modified>
</cp:coreProperties>
</file>