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1746" name="Picture 2" descr="Reproduction in Bacteria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5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2530" name="Picture 2" descr="Sporangio&#10;spores&#10;These are&#10;motile planto&#10;spore as are&#10;seen in&#10;Rhizobium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6868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 descr="Sexual Reproduction&#10;Sexual reproduction occurs in the form of&#10;genetic recombination.&#10;There are three methods of genetic&#10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 descr="Transformation&#10;This was first studied by Griffith {1928}&#10;in diplococous pneumonia.&#10;In transformation ,DNA from the dono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382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 descr="Transformation&#10;• It was first of all reported in salmonella&#10;tyohimeurium by zinder and Lederberg&#10;{1952}.&#10;• In this metho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2296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 descr="Conjugation&#10; It was first reported by&#10;Lederberg and Tatum {1946} in&#10;E.coli bacteria.&#10; Cell to cell union occurs&#10;betwee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0772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 descr="Transduction&#10; It was first of all reported in&#10;salmonella typhimeurium by Zinder and&#10;Lederberg.&#10;In this method ,genetic 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8001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 descr="Reference&#10;Botany for degree student by: P.D.Sharma&#10;Plant pathology by : B.P.Pandey&#10;https :// en.m. Wikipedia. org&#10;htt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 descr="Thank You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Reproduction in bacte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4582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Reproduction in bacte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382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22" name="Picture 2" descr="Content&#10;Introduction&#10;Reproduction types&#10;Vegetative reproduction&#10;Asexual reproduction&#10;Sexual reproductio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8486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sz="6000" dirty="0" smtClean="0">
              <a:solidFill>
                <a:srgbClr val="0070C0"/>
              </a:solidFill>
              <a:latin typeface="AR BERKLEY" pitchFamily="2" charset="0"/>
            </a:endParaRPr>
          </a:p>
          <a:p>
            <a:pPr>
              <a:buNone/>
            </a:pPr>
            <a:r>
              <a:rPr lang="en-IN" sz="6000" smtClean="0">
                <a:solidFill>
                  <a:srgbClr val="0070C0"/>
                </a:solidFill>
                <a:latin typeface="AR BERKLEY" pitchFamily="2" charset="0"/>
              </a:rPr>
              <a:t>     THANK YOU</a:t>
            </a:r>
            <a:endParaRPr lang="en-IN" sz="6000">
              <a:solidFill>
                <a:srgbClr val="0070C0"/>
              </a:solidFill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9698" name="Picture 2" descr="Introduction&#10;Bacteria are the simplest,the smallest and the&#10;most successful microorganisms.&#10;They were discovered by Ant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001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8674" name="Picture 2" descr="Reproduction types&#10;Vegetative reproduction&#10;Asexual reproduction&#10;Sexual reproductio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2296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7650" name="Picture 2" descr="Vegetative reproduction-&#10;Budding&#10;In this case, a small protuberance, called bud&#10;develops at one end of the cell.&#10;Genom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3820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6626" name="Picture 2" descr="Vegetative Reproduction-&#10;Fragmentation&#10;Mostly during unfavorable conditions, bacterial&#10;protoplasm undergoes compartmenta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1534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602" name="Picture 2" descr="Vegetative reproduction-&#10;Binary fisson&#10; It is the commonest type of reproduction&#10;.Under favourable conditions in which c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82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4578" name="Picture 2" descr="Endospore Formation&#10;Endospore are resting spores formed in some gram positive bacteria {&#10;Bacillus and clostridium during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3554" name="Picture 2" descr="Conidia&#10;Some Bacteria such as streotomyces&#10;considered as true gram positive bacteria&#10;produce conidia in chain.&#10;Each con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</Words>
  <Application>Microsoft Office PowerPoint</Application>
  <PresentationFormat>On-screen Show (4:3)</PresentationFormat>
  <Paragraphs>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anandhan</dc:creator>
  <cp:lastModifiedBy>anandhan</cp:lastModifiedBy>
  <cp:revision>4</cp:revision>
  <dcterms:created xsi:type="dcterms:W3CDTF">2006-08-16T00:00:00Z</dcterms:created>
  <dcterms:modified xsi:type="dcterms:W3CDTF">2020-09-09T04:02:57Z</dcterms:modified>
</cp:coreProperties>
</file>