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88C3-A610-405E-80D3-FDEB35F556D6}" type="datetimeFigureOut">
              <a:rPr lang="en-US" smtClean="0"/>
              <a:t>8/6/2020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E24E8-E458-43F5-91E6-337404740F8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88C3-A610-405E-80D3-FDEB35F556D6}" type="datetimeFigureOut">
              <a:rPr lang="en-US" smtClean="0"/>
              <a:t>8/6/2020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E24E8-E458-43F5-91E6-337404740F8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88C3-A610-405E-80D3-FDEB35F556D6}" type="datetimeFigureOut">
              <a:rPr lang="en-US" smtClean="0"/>
              <a:t>8/6/2020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E24E8-E458-43F5-91E6-337404740F8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88C3-A610-405E-80D3-FDEB35F556D6}" type="datetimeFigureOut">
              <a:rPr lang="en-US" smtClean="0"/>
              <a:t>8/6/2020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E24E8-E458-43F5-91E6-337404740F8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88C3-A610-405E-80D3-FDEB35F556D6}" type="datetimeFigureOut">
              <a:rPr lang="en-US" smtClean="0"/>
              <a:t>8/6/2020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E24E8-E458-43F5-91E6-337404740F8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88C3-A610-405E-80D3-FDEB35F556D6}" type="datetimeFigureOut">
              <a:rPr lang="en-US" smtClean="0"/>
              <a:t>8/6/2020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E24E8-E458-43F5-91E6-337404740F8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88C3-A610-405E-80D3-FDEB35F556D6}" type="datetimeFigureOut">
              <a:rPr lang="en-US" smtClean="0"/>
              <a:t>8/6/2020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E24E8-E458-43F5-91E6-337404740F8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88C3-A610-405E-80D3-FDEB35F556D6}" type="datetimeFigureOut">
              <a:rPr lang="en-US" smtClean="0"/>
              <a:t>8/6/2020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E24E8-E458-43F5-91E6-337404740F8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88C3-A610-405E-80D3-FDEB35F556D6}" type="datetimeFigureOut">
              <a:rPr lang="en-US" smtClean="0"/>
              <a:t>8/6/2020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E24E8-E458-43F5-91E6-337404740F8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88C3-A610-405E-80D3-FDEB35F556D6}" type="datetimeFigureOut">
              <a:rPr lang="en-US" smtClean="0"/>
              <a:t>8/6/2020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E24E8-E458-43F5-91E6-337404740F8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88C3-A610-405E-80D3-FDEB35F556D6}" type="datetimeFigureOut">
              <a:rPr lang="en-US" smtClean="0"/>
              <a:t>8/6/2020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E24E8-E458-43F5-91E6-337404740F8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188C3-A610-405E-80D3-FDEB35F556D6}" type="datetimeFigureOut">
              <a:rPr lang="en-US" smtClean="0"/>
              <a:t>8/6/2020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E24E8-E458-43F5-91E6-337404740F88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8203" t="3750" r="16797" b="18437"/>
          <a:stretch>
            <a:fillRect/>
          </a:stretch>
        </p:blipFill>
        <p:spPr bwMode="auto">
          <a:xfrm>
            <a:off x="0" y="0"/>
            <a:ext cx="9144000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8203" t="3750" r="9179"/>
          <a:stretch>
            <a:fillRect/>
          </a:stretch>
        </p:blipFill>
        <p:spPr bwMode="auto">
          <a:xfrm>
            <a:off x="0" y="-142900"/>
            <a:ext cx="9144000" cy="7372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8203" t="3750" r="9179"/>
          <a:stretch>
            <a:fillRect/>
          </a:stretch>
        </p:blipFill>
        <p:spPr bwMode="auto">
          <a:xfrm>
            <a:off x="-143835" y="0"/>
            <a:ext cx="9287835" cy="6762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RANDOM SCAN DISPLAY</a:t>
            </a:r>
            <a:br>
              <a:rPr lang="en-US" dirty="0" smtClean="0"/>
            </a:br>
            <a:endParaRPr lang="en-IN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l="7576" t="24375" r="11364" b="2500"/>
          <a:stretch>
            <a:fillRect/>
          </a:stretch>
        </p:blipFill>
        <p:spPr bwMode="auto">
          <a:xfrm>
            <a:off x="785786" y="1000108"/>
            <a:ext cx="7643866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l="8203" t="8124" r="8593"/>
          <a:stretch>
            <a:fillRect/>
          </a:stretch>
        </p:blipFill>
        <p:spPr bwMode="auto">
          <a:xfrm>
            <a:off x="95282" y="0"/>
            <a:ext cx="8762998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l="7617" t="4687" r="859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 l="8203" t="7500" r="9179"/>
          <a:stretch>
            <a:fillRect/>
          </a:stretch>
        </p:blipFill>
        <p:spPr bwMode="auto">
          <a:xfrm>
            <a:off x="0" y="0"/>
            <a:ext cx="92560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 l="7617" r="8007"/>
          <a:stretch>
            <a:fillRect/>
          </a:stretch>
        </p:blipFill>
        <p:spPr bwMode="auto">
          <a:xfrm>
            <a:off x="-71501" y="-71462"/>
            <a:ext cx="9215501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l="7617" r="7421"/>
          <a:stretch>
            <a:fillRect/>
          </a:stretch>
        </p:blipFill>
        <p:spPr bwMode="auto">
          <a:xfrm>
            <a:off x="0" y="35556"/>
            <a:ext cx="9144000" cy="6608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 l="7617" r="6836"/>
          <a:stretch>
            <a:fillRect/>
          </a:stretch>
        </p:blipFill>
        <p:spPr bwMode="auto">
          <a:xfrm>
            <a:off x="-285784" y="0"/>
            <a:ext cx="10429948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 l="6579" r="9211" b="6250"/>
          <a:stretch>
            <a:fillRect/>
          </a:stretch>
        </p:blipFill>
        <p:spPr bwMode="auto">
          <a:xfrm>
            <a:off x="0" y="-285776"/>
            <a:ext cx="9144000" cy="714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7010" r="8088"/>
          <a:stretch>
            <a:fillRect/>
          </a:stretch>
        </p:blipFill>
        <p:spPr bwMode="auto">
          <a:xfrm>
            <a:off x="214282" y="0"/>
            <a:ext cx="85725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8334" r="9722" b="7187"/>
          <a:stretch>
            <a:fillRect/>
          </a:stretch>
        </p:blipFill>
        <p:spPr bwMode="auto">
          <a:xfrm>
            <a:off x="0" y="0"/>
            <a:ext cx="8405119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8000" r="8667"/>
          <a:stretch>
            <a:fillRect/>
          </a:stretch>
        </p:blipFill>
        <p:spPr bwMode="auto">
          <a:xfrm>
            <a:off x="0" y="-285776"/>
            <a:ext cx="9144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7894" r="7895" b="3437"/>
          <a:stretch>
            <a:fillRect/>
          </a:stretch>
        </p:blipFill>
        <p:spPr bwMode="auto">
          <a:xfrm>
            <a:off x="-64" y="-500090"/>
            <a:ext cx="9144064" cy="7358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6712" r="7288"/>
          <a:stretch>
            <a:fillRect/>
          </a:stretch>
        </p:blipFill>
        <p:spPr bwMode="auto">
          <a:xfrm>
            <a:off x="0" y="0"/>
            <a:ext cx="8429652" cy="70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7643" r="8281"/>
          <a:stretch>
            <a:fillRect/>
          </a:stretch>
        </p:blipFill>
        <p:spPr bwMode="auto">
          <a:xfrm>
            <a:off x="0" y="-69296"/>
            <a:ext cx="8929718" cy="6927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8203" r="8593" b="2500"/>
          <a:stretch>
            <a:fillRect/>
          </a:stretch>
        </p:blipFill>
        <p:spPr bwMode="auto">
          <a:xfrm>
            <a:off x="0" y="0"/>
            <a:ext cx="8973741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13476" r="15039" b="4374"/>
          <a:stretch>
            <a:fillRect/>
          </a:stretch>
        </p:blipFill>
        <p:spPr bwMode="auto">
          <a:xfrm>
            <a:off x="142844" y="-214338"/>
            <a:ext cx="8715436" cy="7286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</TotalTime>
  <Words>3</Words>
  <Application>Microsoft Office PowerPoint</Application>
  <PresentationFormat>On-screen Show (4:3)</PresentationFormat>
  <Paragraphs>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RANDOM SCAN DISPLAY 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4</cp:revision>
  <dcterms:created xsi:type="dcterms:W3CDTF">2020-08-06T14:14:00Z</dcterms:created>
  <dcterms:modified xsi:type="dcterms:W3CDTF">2020-08-06T14:48:16Z</dcterms:modified>
</cp:coreProperties>
</file>