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1"/>
  <p:notesSz cx="7556500" cy="106807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6260" y="3311017"/>
            <a:ext cx="630428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12520" y="5981192"/>
            <a:ext cx="519176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0840" y="2456561"/>
            <a:ext cx="3226308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19652" y="2456561"/>
            <a:ext cx="3226308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840" y="427228"/>
            <a:ext cx="667512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840" y="2456561"/>
            <a:ext cx="667512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21712" y="9933051"/>
            <a:ext cx="2373376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0840" y="9933051"/>
            <a:ext cx="170586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340096" y="9933051"/>
            <a:ext cx="170586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1755"/>
            <a:ext cx="6786955" cy="10348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76" y="0"/>
            <a:ext cx="6631223" cy="10655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16" y="636716"/>
            <a:ext cx="5980850" cy="9966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844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6375"/>
            <a:ext cx="7378700" cy="10344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2020-11-07T08:21:49Z</dcterms:created>
  <dcterms:modified xsi:type="dcterms:W3CDTF">2020-11-07T08:21:49Z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