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2" cy="10680700"/>
  <p:notesSz cx="7556502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228340"/>
            <a:ext cx="6423025" cy="2186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831840"/>
            <a:ext cx="5289550" cy="260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395220"/>
            <a:ext cx="3287077" cy="6873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395220"/>
            <a:ext cx="3287077" cy="6873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16560"/>
            <a:ext cx="6800850" cy="1666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395220"/>
            <a:ext cx="6800850" cy="6873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685020"/>
            <a:ext cx="2418080" cy="520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685020"/>
            <a:ext cx="1737995" cy="520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685020"/>
            <a:ext cx="1737995" cy="520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12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6715"/>
            <a:ext cx="7556500" cy="10127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50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02330" cy="10606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980076" cy="956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2020-11-07T08:52:34Z</dcterms:created>
  <dcterms:modified xsi:type="dcterms:W3CDTF">2020-11-07T08:52:34Z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2020-11-07T00:00:00Z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2020-11-07T00:00:00Z</vt:filetime>
  </property>
</Properties>
</file>