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9" r:id="rId12"/>
    <p:sldId id="268" r:id="rId13"/>
    <p:sldId id="265" r:id="rId14"/>
    <p:sldId id="270" r:id="rId15"/>
    <p:sldId id="271" r:id="rId16"/>
    <p:sldId id="266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EB9093-311B-4826-9597-B9074852AE31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076ED1-728A-4E8D-A35B-B99ED006A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INTERNAL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earth movements Endogenic fo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• Sudden force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735811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earth movements Endogenic fo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607695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earth movements Endogenic fo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429552" cy="52768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B050"/>
                </a:solidFill>
                <a:latin typeface="Arial Black" pitchFamily="34" charset="0"/>
              </a:rPr>
              <a:t>EPEIROGENIC MOVEMENTS</a:t>
            </a:r>
            <a:endParaRPr lang="en-US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•   towards same direction (compressional or convergent ).       • Crustal folding       • Crustal warping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• Types of Folds  – Symmetrical folds  – Due to regular and moderate force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OROGENIC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contrast to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epeirogenic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movement, the orogenic movement is a more complicated deformation of the Earth’s crust, associated with crustal thickening (due to the convergence of tectonic plates).</a:t>
            </a: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Such plate convergence forms orogenic belts that are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characterised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“the folding and faulting of layers of rock, by the intrusion of magma, and by volcanism.</a:t>
            </a: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Orogenic or the mountain-forming movements act tangentially to the earth surface, as in plate tectonics.</a:t>
            </a: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Tension produces fissures (since this type of force acts away from a point in two directions), and compression produces folds (because this type of force acts towards a point from two or more directions).</a:t>
            </a:r>
          </a:p>
          <a:p>
            <a:pPr algn="just"/>
            <a:endParaRPr lang="en-US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04057"/>
            <a:ext cx="7239000" cy="385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239000" cy="385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Internal   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Internal process - a process that shapes the earth with forces from the interior of the earth. Internal processes are known as </a:t>
            </a:r>
            <a:r>
              <a:rPr lang="en-US" sz="2800" dirty="0" err="1" smtClean="0">
                <a:solidFill>
                  <a:srgbClr val="FF0000"/>
                </a:solidFill>
              </a:rPr>
              <a:t>endogenetic</a:t>
            </a:r>
            <a:r>
              <a:rPr lang="en-US" sz="2800" dirty="0" smtClean="0">
                <a:solidFill>
                  <a:srgbClr val="FF0000"/>
                </a:solidFill>
              </a:rPr>
              <a:t> process.</a:t>
            </a:r>
          </a:p>
          <a:p>
            <a:pPr algn="just"/>
            <a:endParaRPr lang="en-IN" sz="2800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The three forces are </a:t>
            </a:r>
            <a:r>
              <a:rPr lang="en-US" sz="2800" dirty="0" err="1" smtClean="0">
                <a:solidFill>
                  <a:srgbClr val="FF0000"/>
                </a:solidFill>
              </a:rPr>
              <a:t>compressional</a:t>
            </a:r>
            <a:r>
              <a:rPr lang="en-US" sz="2800" dirty="0" smtClean="0">
                <a:solidFill>
                  <a:srgbClr val="FF0000"/>
                </a:solidFill>
              </a:rPr>
              <a:t> force, tensional force and shear/lateral force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Endogenic Forces and Evolution of Land forms - Clear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81"/>
            <a:ext cx="7858148" cy="626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54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IN" sz="5400" dirty="0" smtClean="0">
                <a:solidFill>
                  <a:srgbClr val="00B050"/>
                </a:solidFill>
                <a:latin typeface="Arial Black" pitchFamily="34" charset="0"/>
              </a:rPr>
              <a:t>1. Diastrophism</a:t>
            </a:r>
          </a:p>
          <a:p>
            <a:endParaRPr lang="en-IN" sz="54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IN" sz="5400" dirty="0" smtClean="0">
                <a:solidFill>
                  <a:srgbClr val="00B050"/>
                </a:solidFill>
                <a:latin typeface="Arial Black" pitchFamily="34" charset="0"/>
              </a:rPr>
              <a:t>2. Volcanism</a:t>
            </a:r>
            <a:endParaRPr lang="en-US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DIASTROPHISM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Diastrophism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 is the process of deformation of the Earth's crust which involves folding and faulting. 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Diastrophism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 can be considered part of geo tectonics. The word is derived from the Greek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διαστροϕή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diastrophḗ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'distortion, dislocation</a:t>
            </a:r>
            <a:r>
              <a:rPr lang="en-US" dirty="0" smtClean="0"/>
              <a:t>'.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Epirogeneic</a:t>
            </a:r>
            <a:r>
              <a:rPr lang="en-IN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Movement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Orogenic</a:t>
            </a:r>
            <a:r>
              <a:rPr lang="en-IN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Movement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strophism 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715304" cy="5843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PT - Diastrophism - Folded, Faulted and Tilted Strata. PowerPoin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iastrophism 111006063856-phpapp02 (1) - [PPT Powerpoint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64770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PPT - Diastrophism PowerPoint Presentation, free download - ID:20849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35811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</TotalTime>
  <Words>27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INTERNAL PROCESSES</vt:lpstr>
      <vt:lpstr>        Internal    Process</vt:lpstr>
      <vt:lpstr>Slide 3</vt:lpstr>
      <vt:lpstr>   TYPES</vt:lpstr>
      <vt:lpstr>  DIASTROPHISM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OROGENIC MOVEMENTS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PROCESSES</dc:title>
  <dc:creator>DR AUDITHAN S</dc:creator>
  <cp:lastModifiedBy>DR AUDITHAN S</cp:lastModifiedBy>
  <cp:revision>18</cp:revision>
  <dcterms:created xsi:type="dcterms:W3CDTF">2020-08-12T01:47:44Z</dcterms:created>
  <dcterms:modified xsi:type="dcterms:W3CDTF">2020-08-15T13:04:14Z</dcterms:modified>
</cp:coreProperties>
</file>