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autoCompressPictures="0">
  <p:sldMasterIdLst>
    <p:sldMasterId r:id="rId1" id="2147483648"/>
  </p:sldMasterIdLst>
  <p:sldIdLst>
    <p:sldId r:id="rId2" id="256"/>
    <p:sldId r:id="rId8" id="257"/>
    <p:sldId r:id="rId17" id="266"/>
    <p:sldId r:id="rId9" id="258"/>
    <p:sldId r:id="rId10" id="259"/>
    <p:sldId r:id="rId11" id="260"/>
    <p:sldId r:id="rId12" id="261"/>
    <p:sldId r:id="rId13" id="262"/>
    <p:sldId r:id="rId14" id="263"/>
    <p:sldId r:id="rId15" id="264"/>
    <p:sldId r:id="rId16" id="265"/>
    <p:sldId r:id="rId18" id="267"/>
  </p:sldIdLst>
  <p:sldSz cx="9144000" cy="6858000" type="screen4x3"/>
  <p:notesSz cx="6858000" cy="9144000"/>
  <p:defaultTextStyle>
    <a:defPPr>
      <a:defRPr lang="en-US"/>
    </a:defPPr>
    <a:lvl1pPr algn="l" marL="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interSettings" Target="printerSettings/printerSettings1.bin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slide" Target="slides/slide8.xml" /><Relationship Id="rId15" Type="http://schemas.openxmlformats.org/officeDocument/2006/relationships/slide" Target="slides/slide9.xml" /><Relationship Id="rId16" Type="http://schemas.openxmlformats.org/officeDocument/2006/relationships/slide" Target="slides/slide10.xml" /><Relationship Id="rId17" Type="http://schemas.openxmlformats.org/officeDocument/2006/relationships/slide" Target="slides/slide11.xml" /><Relationship Id="rId18" Type="http://schemas.openxmlformats.org/officeDocument/2006/relationships/slide" Target="slides/slide12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6190437.png"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6190529.png"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6185811.png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6185913.png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6185955.png"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6190051.png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6190143.png"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6190227.png"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6190315.png"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6190349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28563"/>
            <a:ext cx="7772400" cy="2872018"/>
          </a:xfrm>
        </p:spPr>
        <p:txBody>
          <a:bodyPr/>
          <a:lstStyle/>
          <a:p>
            <a:r>
              <a:rPr sz="4800">
                <a:solidFill>
                  <a:srgbClr val="0000ff"/>
                </a:solidFill>
              </a:rPr>
              <a:t>Geography of india</a:t>
            </a:r>
            <a:endParaRPr lang="en-US"/>
          </a:p>
          <a:p>
            <a:r>
              <a:rPr sz="4800">
                <a:solidFill>
                  <a:srgbClr val="0000ff"/>
                </a:solidFill>
              </a:rPr>
              <a:t>Climate</a:t>
            </a:r>
            <a:endParaRPr/>
          </a:p>
          <a:p>
            <a:r>
              <a:rPr sz="4800">
                <a:solidFill>
                  <a:srgbClr val="0000ff"/>
                </a:solidFill>
              </a:rPr>
              <a:t>Factors affecting indian Climate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71763"/>
            <a:ext cx="6400800" cy="3416857"/>
          </a:xfrm>
        </p:spPr>
        <p:txBody>
          <a:bodyPr/>
          <a:lstStyle/>
          <a:p>
            <a:r>
              <a:rPr sz="3200">
                <a:solidFill>
                  <a:srgbClr val="ff6600"/>
                </a:solidFill>
              </a:rPr>
              <a:t>V.Kalyani</a:t>
            </a:r>
            <a:endParaRPr lang="en-US"/>
          </a:p>
          <a:p>
            <a:r>
              <a:rPr sz="3200">
                <a:solidFill>
                  <a:srgbClr val="ff6600"/>
                </a:solidFill>
              </a:rPr>
              <a:t>Assistant Professor of Geography</a:t>
            </a:r>
            <a:endParaRPr/>
          </a:p>
          <a:p>
            <a:r>
              <a:rPr sz="3200">
                <a:solidFill>
                  <a:srgbClr val="ff6600"/>
                </a:solidFill>
              </a:rPr>
              <a:t>Government College for Women (A), Kumbakonam. </a:t>
            </a:r>
            <a:endParaRPr/>
          </a:p>
        </p:txBody>
      </p:sp>
    </p:spTree>
    <p:extLst>
      <p:ext uri="{BB962C8B-B14F-4D97-AF65-F5344CB8AC3E}">
        <p14:creationId val="523879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111154" y="-232295"/>
            <a:ext cx="9454392" cy="8064881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20972" y="392790"/>
            <a:ext cx="9221598" cy="6521172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marL="0" lvl="0">
              <a:buNone/>
            </a:pPr>
            <a:r>
              <a:rPr sz="5400">
                <a:solidFill>
                  <a:srgbClr val="800000"/>
                </a:solidFill>
              </a:rPr>
              <a:t/>
            </a:r>
            <a:endParaRPr/>
          </a:p>
          <a:p>
            <a:pPr indent="0" marL="0" lvl="0">
              <a:buNone/>
            </a:pPr>
            <a:r>
              <a:rPr sz="5400">
                <a:solidFill>
                  <a:srgbClr val="800000"/>
                </a:solidFill>
              </a:rPr>
              <a:t/>
            </a:r>
            <a:endParaRPr/>
          </a:p>
          <a:p>
            <a:pPr indent="0" marL="0" lvl="0">
              <a:buNone/>
            </a:pPr>
            <a:r>
              <a:rPr sz="5400">
                <a:solidFill>
                  <a:srgbClr val="800000"/>
                </a:solidFill>
              </a:rPr>
              <a:t>             Thank you</a:t>
            </a:r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54528" y="80247"/>
            <a:ext cx="9630560" cy="7380665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62917" y="-213289"/>
            <a:ext cx="9185945" cy="7279300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104862" y="-190060"/>
            <a:ext cx="9716547" cy="7650972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157293" y="-209066"/>
            <a:ext cx="9498435" cy="7610848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190849" y="4223"/>
            <a:ext cx="9347433" cy="7961405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96473" y="-223848"/>
            <a:ext cx="9229987" cy="7583396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80363" y="71800"/>
            <a:ext cx="9118833" cy="7473583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37750" y="38012"/>
            <a:ext cx="9414544" cy="7585507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2012-04-11T11:10:54Z</dcterms:created>
  <dcterms:modified xsi:type="dcterms:W3CDTF">2012-04-11T11:11:22Z</dcterms:modified>
</cp:coreProperties>
</file>