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9" id="258"/>
    <p:sldId r:id="rId10" id="259"/>
    <p:sldId r:id="rId11" id="260"/>
    <p:sldId r:id="rId12" id="261"/>
    <p:sldId r:id="rId13" id="262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2191150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2191238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2191301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2191324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2191352.png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2191417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4800">
                <a:solidFill>
                  <a:srgbClr val="3399ff"/>
                </a:solidFill>
              </a:rPr>
              <a:t>Research methodology</a:t>
            </a:r>
            <a:endParaRPr lang="en-US"/>
          </a:p>
          <a:p>
            <a:r>
              <a:rPr sz="4800">
                <a:solidFill>
                  <a:srgbClr val="3399ff"/>
                </a:solidFill>
              </a:rPr>
              <a:t>Data Transformation 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119543" y="-1262843"/>
            <a:ext cx="9664117" cy="8833569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320878" y="-139377"/>
            <a:ext cx="8609202" cy="7543272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71974" y="-54906"/>
            <a:ext cx="8730842" cy="7701655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11154" y="139377"/>
            <a:ext cx="9039137" cy="7617184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96473" y="46459"/>
            <a:ext cx="8936372" cy="810711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50333" y="-536391"/>
            <a:ext cx="8900720" cy="815832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