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saveSubsetFonts="1" autoCompressPictures="0">
  <p:sldMasterIdLst>
    <p:sldMasterId r:id="rId1" id="2147483648"/>
  </p:sldMasterIdLst>
  <p:sldIdLst>
    <p:sldId r:id="rId2" id="256"/>
    <p:sldId r:id="rId8" id="257"/>
    <p:sldId r:id="rId9" id="258"/>
    <p:sldId r:id="rId10" id="259"/>
    <p:sldId r:id="rId11" id="260"/>
    <p:sldId r:id="rId12" id="261"/>
    <p:sldId r:id="rId13" id="262"/>
  </p:sldIdLst>
  <p:sldSz cx="9144000" cy="6858000" type="screen4x3"/>
  <p:notesSz cx="6858000" cy="9144000"/>
  <p:defaultTextStyle>
    <a:defPPr>
      <a:defRPr lang="en-US"/>
    </a:defPPr>
    <a:lvl1pPr algn="l" marL="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3" Type="http://schemas.openxmlformats.org/officeDocument/2006/relationships/printerSettings" Target="printerSettings/printerSettings1.bin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6072951.png"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6073145.png"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6073239.png"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6073344.png"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6073508.png"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ext cx="7772400" cy="1469797"/>
          </a:xfrm>
        </p:spPr>
        <p:txBody>
          <a:bodyPr/>
          <a:lstStyle/>
          <a:p>
            <a:r>
              <a:rPr sz="5400">
                <a:solidFill>
                  <a:srgbClr val="0000ff"/>
                </a:solidFill>
              </a:rPr>
              <a:t>Research and Scientific method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9655" y="4029273"/>
            <a:ext cx="6400800" cy="1752600"/>
          </a:xfrm>
        </p:spPr>
        <p:txBody>
          <a:bodyPr/>
          <a:lstStyle/>
          <a:p>
            <a:r>
              <a:rPr sz="3600">
                <a:solidFill>
                  <a:srgbClr val="9933ff"/>
                </a:solidFill>
              </a:rPr>
              <a:t>prepared by</a:t>
            </a:r>
            <a:endParaRPr lang="en-US"/>
          </a:p>
          <a:p>
            <a:r>
              <a:rPr sz="3600">
                <a:solidFill>
                  <a:srgbClr val="9933ff"/>
                </a:solidFill>
              </a:rPr>
              <a:t>V.Kalyani</a:t>
            </a:r>
            <a:endParaRPr/>
          </a:p>
          <a:p>
            <a:r>
              <a:rPr sz="3600">
                <a:solidFill>
                  <a:srgbClr val="9933ff"/>
                </a:solidFill>
              </a:rPr>
              <a:t>Assistant Professor of Geography</a:t>
            </a:r>
            <a:endParaRPr/>
          </a:p>
          <a:p>
            <a:r>
              <a:rPr sz="3600">
                <a:solidFill>
                  <a:srgbClr val="9933ff"/>
                </a:solidFill>
              </a:rPr>
              <a:t>Govt.College for Women (A), Kumbakonam. </a:t>
            </a:r>
            <a:endParaRPr/>
          </a:p>
        </p:txBody>
      </p:sp>
    </p:spTree>
    <p:extLst>
      <p:ext uri="{BB962C8B-B14F-4D97-AF65-F5344CB8AC3E}">
        <p14:creationId val="52387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97141" y="1212160"/>
            <a:ext cx="8229600" cy="5969997"/>
          </a:xfrm>
        </p:spPr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348143" y="394902"/>
            <a:ext cx="8313491" cy="7817803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37750" y="409685"/>
            <a:ext cx="8825218" cy="7245511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130029" y="527944"/>
            <a:ext cx="8598716" cy="7144146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213919" y="325213"/>
            <a:ext cx="8279934" cy="7017439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230697" y="443473"/>
            <a:ext cx="8338657" cy="6875950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63" y="1060112"/>
            <a:ext cx="8506437" cy="6747131"/>
          </a:xfrm>
        </p:spPr>
        <p:txBody>
          <a:bodyPr/>
          <a:lstStyle/>
          <a:p>
            <a:pPr indent="0" marL="0" lvl="0">
              <a:buNone/>
            </a:pPr>
            <a:r>
              <a:rPr sz="5400">
                <a:solidFill>
                  <a:srgbClr val="800000"/>
                </a:solidFill>
              </a:rPr>
              <a:t/>
            </a:r>
            <a:endParaRPr/>
          </a:p>
          <a:p>
            <a:pPr indent="0" marL="0" lvl="0">
              <a:buNone/>
            </a:pPr>
            <a:r>
              <a:rPr sz="5400">
                <a:solidFill>
                  <a:srgbClr val="800000"/>
                </a:solidFill>
              </a:rPr>
              <a:t/>
            </a:r>
            <a:endParaRPr/>
          </a:p>
          <a:p>
            <a:pPr indent="0" marL="0" lvl="0">
              <a:buNone/>
            </a:pPr>
            <a:r>
              <a:rPr sz="5400">
                <a:solidFill>
                  <a:srgbClr val="800000"/>
                </a:solidFill>
              </a:rPr>
              <a:t/>
            </a:r>
            <a:endParaRPr/>
          </a:p>
          <a:p>
            <a:pPr indent="0" marL="0" lvl="0">
              <a:buNone/>
            </a:pPr>
            <a:r>
              <a:rPr sz="5400">
                <a:solidFill>
                  <a:srgbClr val="800000"/>
                </a:solidFill>
              </a:rPr>
              <a:t>          Thank you.</a:t>
            </a:r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2012-04-11T11:10:54Z</dcterms:created>
  <dcterms:modified xsi:type="dcterms:W3CDTF">2012-04-11T11:11:22Z</dcterms:modified>
</cp:coreProperties>
</file>