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presProps.xml" ContentType="application/vnd.openxmlformats-officedocument.presentationml.presProps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 saveSubsetFonts="1" autoCompressPictures="0">
  <p:sldMasterIdLst>
    <p:sldMasterId r:id="rId1" id="2147483648"/>
  </p:sldMasterIdLst>
  <p:sldIdLst>
    <p:sldId r:id="rId2" id="256"/>
    <p:sldId r:id="rId8" id="257"/>
    <p:sldId r:id="rId9" id="258"/>
    <p:sldId r:id="rId10" id="259"/>
    <p:sldId r:id="rId11" id="260"/>
    <p:sldId r:id="rId12" id="261"/>
    <p:sldId r:id="rId13" id="262"/>
    <p:sldId r:id="rId14" id="263"/>
    <p:sldId r:id="rId15" id="264"/>
    <p:sldId r:id="rId16" id="265"/>
  </p:sldIdLst>
  <p:sldSz cx="9144000" cy="6858000" type="screen4x3"/>
  <p:notesSz cx="6858000" cy="9144000"/>
  <p:defaultTextStyle>
    <a:defPPr>
      <a:defRPr lang="en-US"/>
    </a:defPPr>
    <a:lvl1pPr algn="l" marL="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marL="4572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marL="9144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marL="13716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marL="18288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marL="22860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marL="27432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marL="32004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marL="36576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3" Type="http://schemas.openxmlformats.org/officeDocument/2006/relationships/printerSettings" Target="printerSettings/printerSettings1.bin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8" Type="http://schemas.openxmlformats.org/officeDocument/2006/relationships/slide" Target="slides/slide2.xml" /><Relationship Id="rId9" Type="http://schemas.openxmlformats.org/officeDocument/2006/relationships/slide" Target="slides/slide3.xml" /><Relationship Id="rId10" Type="http://schemas.openxmlformats.org/officeDocument/2006/relationships/slide" Target="slides/slide4.xml" /><Relationship Id="rId11" Type="http://schemas.openxmlformats.org/officeDocument/2006/relationships/slide" Target="slides/slide5.xml" /><Relationship Id="rId12" Type="http://schemas.openxmlformats.org/officeDocument/2006/relationships/slide" Target="slides/slide6.xml" /><Relationship Id="rId13" Type="http://schemas.openxmlformats.org/officeDocument/2006/relationships/slide" Target="slides/slide7.xml" /><Relationship Id="rId14" Type="http://schemas.openxmlformats.org/officeDocument/2006/relationships/slide" Target="slides/slide8.xml" /><Relationship Id="rId15" Type="http://schemas.openxmlformats.org/officeDocument/2006/relationships/slide" Target="slides/slide9.xml" /><Relationship Id="rId16" Type="http://schemas.openxmlformats.org/officeDocument/2006/relationships/slide" Target="slides/slide10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19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4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4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9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4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2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8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2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8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63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17222437.png"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17222512.png"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17222545.png"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17222626.png"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17222700.png"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17222746.png"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17222924.png"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17222953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572" y="-23229"/>
            <a:ext cx="8292517" cy="4426287"/>
          </a:xfrm>
        </p:spPr>
        <p:txBody>
          <a:bodyPr/>
          <a:lstStyle/>
          <a:p>
            <a:r>
              <a:rPr sz="5400">
                <a:solidFill>
                  <a:srgbClr val="000000"/>
                </a:solidFill>
              </a:rPr>
              <a:t>Research Methodology</a:t>
            </a:r>
            <a:endParaRPr lang="en-US"/>
          </a:p>
          <a:p>
            <a:r>
              <a:rPr sz="5400">
                <a:solidFill>
                  <a:srgbClr val="000000"/>
                </a:solidFill>
              </a:rPr>
              <a:t>Sampling techniques 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30638"/>
            <a:ext cx="6400800" cy="2268578"/>
          </a:xfrm>
        </p:spPr>
        <p:txBody>
          <a:bodyPr/>
          <a:lstStyle/>
          <a:p>
            <a:r>
              <a:rPr sz="3200" b="1">
                <a:solidFill>
                  <a:srgbClr val="3399ff"/>
                </a:solidFill>
              </a:rPr>
              <a:t>V.Kalyani</a:t>
            </a:r>
            <a:endParaRPr lang="en-US"/>
          </a:p>
          <a:p>
            <a:r>
              <a:rPr sz="3200" b="1">
                <a:solidFill>
                  <a:srgbClr val="3399ff"/>
                </a:solidFill>
              </a:rPr>
              <a:t>Assistant Professor of Geography</a:t>
            </a:r>
            <a:endParaRPr/>
          </a:p>
          <a:p>
            <a:r>
              <a:rPr sz="3200" b="1">
                <a:solidFill>
                  <a:srgbClr val="3399ff"/>
                </a:solidFill>
              </a:rPr>
              <a:t>Government College for Women (A)  Kumbakonam. </a:t>
            </a:r>
            <a:endParaRPr/>
          </a:p>
        </p:txBody>
      </p:sp>
    </p:spTree>
    <p:extLst>
      <p:ext uri="{BB962C8B-B14F-4D97-AF65-F5344CB8AC3E}">
        <p14:creationId val="523879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4276"/>
            <a:ext cx="8229600" cy="4880319"/>
          </a:xfrm>
        </p:spPr>
        <p:txBody>
          <a:bodyPr/>
          <a:lstStyle/>
          <a:p>
            <a:pPr lvl="0"/>
            <a:r>
              <a:rPr sz="4800" b="1"/>
              <a:t/>
            </a:r>
            <a:endParaRPr/>
          </a:p>
          <a:p>
            <a:pPr lvl="0"/>
            <a:r>
              <a:rPr sz="4800" b="1"/>
              <a:t/>
            </a:r>
            <a:endParaRPr/>
          </a:p>
          <a:p>
            <a:pPr lvl="0"/>
            <a:r>
              <a:rPr sz="4800" b="1"/>
              <a:t>               Thank you</a:t>
            </a:r>
          </a:p>
        </p:txBody>
      </p:sp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130029" y="-299872"/>
            <a:ext cx="8581938" cy="8580155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-922789" y="-164718"/>
            <a:ext cx="10117123" cy="7220170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-501242" y="-1457127"/>
            <a:ext cx="9603297" cy="8681521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-700480" y="156271"/>
            <a:ext cx="9917884" cy="7142034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-251669" y="-61241"/>
            <a:ext cx="9699771" cy="7059675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-373310" y="-350555"/>
            <a:ext cx="9622172" cy="7682649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-348143" y="-130930"/>
            <a:ext cx="9439712" cy="7625631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-457200" y="88694"/>
            <a:ext cx="9626367" cy="7289858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</cp:revision>
  <dcterms:created xsi:type="dcterms:W3CDTF">2012-04-11T11:10:54Z</dcterms:created>
  <dcterms:modified xsi:type="dcterms:W3CDTF">2012-04-11T11:11:22Z</dcterms:modified>
</cp:coreProperties>
</file>