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11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saveSubsetFonts="1" autoCompressPictures="0">
  <p:sldMasterIdLst>
    <p:sldMasterId r:id="rId1" id="2147483648"/>
  </p:sldMasterIdLst>
  <p:sldIdLst>
    <p:sldId r:id="rId2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  <p:sldId r:id="rId17" id="266"/>
    <p:sldId r:id="rId18" id="267"/>
    <p:sldId r:id="rId19" id="268"/>
    <p:sldId r:id="rId20" id="269"/>
    <p:sldId r:id="rId21" id="270"/>
    <p:sldId r:id="rId22" id="271"/>
    <p:sldId r:id="rId23" id="272"/>
    <p:sldId r:id="rId24" id="273"/>
    <p:sldId r:id="rId25" id="274"/>
    <p:sldId r:id="rId26" id="275"/>
  </p:sldIdLst>
  <p:sldSz cx="9144000" cy="6858000" type="screen4x3"/>
  <p:notesSz cx="6858000" cy="9144000"/>
  <p:defaultTextStyle>
    <a:defPPr>
      <a:defRPr lang="en-US"/>
    </a:defPPr>
    <a:lvl1pPr algn="l" marL="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3" Type="http://schemas.openxmlformats.org/officeDocument/2006/relationships/printerSettings" Target="printerSettings/printerSettings1.bin" /><Relationship Id="rId4" Type="http://schemas.openxmlformats.org/officeDocument/2006/relationships/presProps" Target="presProps.xml" /><Relationship Id="rId5" Type="http://schemas.openxmlformats.org/officeDocument/2006/relationships/viewProps" Target="viewProps.xml" /><Relationship Id="rId6" Type="http://schemas.openxmlformats.org/officeDocument/2006/relationships/theme" Target="theme/theme1.xml" /><Relationship Id="rId7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1059.png"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1127.png"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1153.png"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1216.png"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1241.png"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1309.png"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1344.png"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1411.png"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1436.png"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1457.png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0604.png"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0644.png"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0719.png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0807.png"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0842.png"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0925.png"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0951.png"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82010102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4800">
                <a:solidFill>
                  <a:srgbClr val="ff0000"/>
                </a:solidFill>
              </a:rPr>
              <a:t>Research Methodology</a:t>
            </a:r>
            <a:endParaRPr lang="en-US"/>
          </a:p>
          <a:p>
            <a:r>
              <a:rPr sz="4800">
                <a:solidFill>
                  <a:srgbClr val="ff0000"/>
                </a:solidFill>
              </a:rPr>
              <a:t>Methods or Types of Sampling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z="3600">
                <a:solidFill>
                  <a:srgbClr val="3399ff"/>
                </a:solidFill>
              </a:rPr>
              <a:t>V.Kalyani</a:t>
            </a:r>
            <a:endParaRPr lang="en-US"/>
          </a:p>
          <a:p>
            <a:r>
              <a:rPr sz="3600">
                <a:solidFill>
                  <a:srgbClr val="3399ff"/>
                </a:solidFill>
              </a:rPr>
              <a:t>Assistant Professor of Geography</a:t>
            </a:r>
            <a:endParaRPr/>
          </a:p>
          <a:p>
            <a:r>
              <a:rPr sz="3600">
                <a:solidFill>
                  <a:srgbClr val="3399ff"/>
                </a:solidFill>
              </a:rPr>
              <a:t>GCWAK.</a:t>
            </a:r>
            <a:endParaRPr/>
          </a:p>
        </p:txBody>
      </p:sp>
    </p:spTree>
    <p:extLst>
      <p:ext uri="{BB962C8B-B14F-4D97-AF65-F5344CB8AC3E}">
        <p14:creationId val="52387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79695" y="147824"/>
            <a:ext cx="9120930" cy="6561295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104862" y="-63353"/>
            <a:ext cx="9001387" cy="7617184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188752" y="-54906"/>
            <a:ext cx="8774884" cy="7566500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88084" y="-54906"/>
            <a:ext cx="8909108" cy="7137810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71306" y="-164718"/>
            <a:ext cx="9068499" cy="7095574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-257961" y="-54906"/>
            <a:ext cx="9324363" cy="7938174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163585" y="-38012"/>
            <a:ext cx="8886039" cy="7553831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37750" y="-181612"/>
            <a:ext cx="9022360" cy="7593954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117445" y="-63353"/>
            <a:ext cx="8965734" cy="7669978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4194" y="-46459"/>
            <a:ext cx="9102055" cy="7684761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94376" y="103477"/>
            <a:ext cx="9131417" cy="7205388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4246"/>
            <a:ext cx="8229600" cy="2531917"/>
          </a:xfrm>
        </p:spPr>
        <p:txBody>
          <a:bodyPr/>
          <a:lstStyle/>
          <a:p>
            <a:pPr lvl="0"/>
            <a:r>
              <a:rPr sz="4000">
                <a:solidFill>
                  <a:srgbClr val="9933ff"/>
                </a:solidFill>
              </a:rPr>
              <a:t>                Thank you</a:t>
            </a:r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104862" y="54906"/>
            <a:ext cx="9085277" cy="6949862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121640" y="-130930"/>
            <a:ext cx="8858774" cy="7659420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121640" y="71800"/>
            <a:ext cx="9154486" cy="6806261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203433" y="-147824"/>
            <a:ext cx="8951053" cy="6975203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81792" y="-63353"/>
            <a:ext cx="9206917" cy="6709119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62917" y="-122483"/>
            <a:ext cx="8967831" cy="6654213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-197141" y="-293537"/>
            <a:ext cx="9454393" cy="7444018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2012-04-11T11:10:54Z</dcterms:created>
  <dcterms:modified xsi:type="dcterms:W3CDTF">2012-04-11T11:11:22Z</dcterms:modified>
</cp:coreProperties>
</file>