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2DC0-BEB7-4113-BB0A-27B742BC5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89239-2455-464A-84DF-D28352EF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62252-D840-4BC8-99DA-560987E5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3F21-71B8-40AE-B6A8-6736039D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0C81-A479-4212-BB01-C75657A3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7577-1CDD-45DA-B19E-250BC761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4B07A-427F-420B-9425-92A035456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98E8-75A3-4276-83D5-F9F63F8E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E38B-1B8A-4461-B559-423595AE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5DA6-D0FA-4A62-95E2-CFA66C37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E6BA2-31BF-41D8-AD2F-E555C53B8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8C6EE-0DD0-4CB1-92C9-E330B023C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5CE7-3CA8-4ED4-A2A3-BA9BBCC8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0E45E-4832-4DE7-BA07-09C3DDAB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5391-FBFA-4C0F-A920-E3ACDCF0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CB10-A291-4CF4-BBBC-D1532409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60ED-C602-4239-838A-3F5CA6E5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04B5-DD5F-487B-A32F-5D66D493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2D97-993E-41A5-A6BB-D6E06228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E4BC-DDDC-49A9-9635-1B510271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1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067C-5CDF-4147-994F-905D26B4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28B3-F5B0-409D-A80E-822243A97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062C-901B-4DD9-9D46-554453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93188-32B4-4A48-A5CC-19EE5E50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2E0F-7B14-4821-8D4A-638DBFB9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B701-66B5-4E93-AFE4-E719BADE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8B9E-2207-406B-95F1-0B510133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17B18-47E8-4741-8E34-2E94BC57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05F55-8E02-40E1-ABCF-FDD66668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D7AAB-E5C1-48A4-8637-24BE6401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EDC3E-0A57-4F7C-A115-B9F90A1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E70F-7D9C-4737-8135-E633F1DC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99FBB-6190-4EF6-A8BA-18D22C57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C433-C7BA-4203-ABAC-36D4B52B0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B879D-641F-43AB-B920-A6DBE7DB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81666-8A19-43A5-878A-F97531373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E7524-948C-4828-A130-39BA3F41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53E68-5B11-4FE5-983D-AE1CB51C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E85B1-9DB0-4F79-8AEB-30E2808C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102D-939E-412A-B822-945C0A0A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8D16-ED89-43CB-894A-AB8D02C4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0DA72-DBF3-4BC9-B16D-9E4E2091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3091E-2D3B-4AF2-984F-9C6FB57B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F4D89-0A81-4835-8F70-9D8AB77C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A0E28-226F-43C9-8879-E7E23D46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6863-9AD1-4285-AC3C-E515D662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D9F4-9277-4EE1-8819-A855934D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1477-F168-4E14-8E23-3A2CD4B2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CCB82-FFBB-41CC-90CF-75EB76AA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279E2-7AFE-4E41-B770-0C79F7C0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798F5-C4F9-4B56-9663-06A956C0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65BF1-C529-46FF-8E5D-1FD477A6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4181-1802-48B5-AF77-B7FC26E3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F1024-7F05-4F7F-960D-E0AB98928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39D6-0903-45A8-AB64-E37C99642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6372C-AE4E-4D62-AF9E-1A06040C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9D11A-44E2-49D9-893B-3675D207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4CE44-D72B-4E8E-A5C6-4AD10E08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60F70-F289-4359-8CCB-F322D73D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1D25-864B-4ECD-AA73-25840D022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F674-8637-4EC0-A732-C2B38CB3D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50C6-7F0C-4923-B485-61A32919DD0C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91B2A-0B19-4F42-B8FC-348A8CB02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18DA0-C787-41C4-A3F6-01D9712D9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36F5-35AB-483B-9AD2-74A8AEB9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6294C2E-A3C5-40C1-AA5B-014E0029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571500"/>
            <a:ext cx="10525125" cy="23320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GEOGRAPHY OF RESOURCES</a:t>
            </a:r>
            <a:br>
              <a:rPr lang="en-US" dirty="0"/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III-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B.Sc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GEOGRAPHY 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/>
              <a:t>Date : 05-09-2020 (11.00am to 12.30am)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D3956705-E204-4A4F-B2DE-CEEBD1CC6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0" y="2774950"/>
            <a:ext cx="10515600" cy="1500188"/>
          </a:xfrm>
        </p:spPr>
        <p:txBody>
          <a:bodyPr/>
          <a:lstStyle/>
          <a:p>
            <a:r>
              <a:rPr lang="en-US" altLang="en-US" sz="3600" dirty="0">
                <a:solidFill>
                  <a:srgbClr val="FF0000"/>
                </a:solidFill>
              </a:rPr>
              <a:t>Topic :    </a:t>
            </a:r>
            <a:r>
              <a:rPr lang="en-US" sz="4400" b="1" i="0" u="none" strike="noStrike" baseline="0" dirty="0">
                <a:solidFill>
                  <a:srgbClr val="FF0000"/>
                </a:solidFill>
                <a:latin typeface="MinionPro-Bold" panose="02040703060201020203" pitchFamily="18" charset="0"/>
              </a:rPr>
              <a:t>Mineral Resources-</a:t>
            </a:r>
            <a:r>
              <a:rPr kumimoji="0" lang="ta-IN" altLang="en-US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Latha" panose="020B0604020202020204" pitchFamily="34" charset="0"/>
              </a:rPr>
              <a:t>கனிம வளங்கள்</a:t>
            </a:r>
            <a:endParaRPr lang="en-US" sz="6000" b="1" i="0" u="none" strike="noStrike" baseline="0" dirty="0">
              <a:solidFill>
                <a:srgbClr val="FF0000"/>
              </a:solidFill>
              <a:latin typeface="MinionPro-Bold" panose="02040703060201020203" pitchFamily="18" charset="0"/>
            </a:endParaRPr>
          </a:p>
          <a:p>
            <a:endParaRPr lang="en-US" sz="4400" b="1" i="0" u="none" strike="noStrike" baseline="0" dirty="0">
              <a:solidFill>
                <a:srgbClr val="FF0000"/>
              </a:solidFill>
              <a:latin typeface="MinionPro-Bold" panose="02040703060201020203" pitchFamily="18" charset="0"/>
            </a:endParaRPr>
          </a:p>
          <a:p>
            <a:pPr eaLnBrk="1" hangingPunct="1"/>
            <a:endParaRPr lang="en-US" altLang="en-US" sz="4000" u="sng" dirty="0">
              <a:solidFill>
                <a:srgbClr val="00B0F0"/>
              </a:solidFill>
            </a:endParaRPr>
          </a:p>
          <a:p>
            <a:pPr eaLnBrk="1" hangingPunct="1"/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052" name="Title 11">
            <a:extLst>
              <a:ext uri="{FF2B5EF4-FFF2-40B4-BE49-F238E27FC236}">
                <a16:creationId xmlns:a16="http://schemas.microsoft.com/office/drawing/2014/main" id="{27728B3A-FF07-437D-BEE0-87144ECA7CFA}"/>
              </a:ext>
            </a:extLst>
          </p:cNvPr>
          <p:cNvSpPr txBox="1">
            <a:spLocks/>
          </p:cNvSpPr>
          <p:nvPr/>
        </p:nvSpPr>
        <p:spPr bwMode="auto">
          <a:xfrm>
            <a:off x="176213" y="4189413"/>
            <a:ext cx="12192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                  Presented by: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			</a:t>
            </a:r>
            <a:r>
              <a:rPr lang="en-US" altLang="en-US" sz="3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</a:t>
            </a:r>
            <a:r>
              <a:rPr lang="en-US" altLang="en-US" b="1" dirty="0">
                <a:solidFill>
                  <a:srgbClr val="0070C0"/>
                </a:solidFill>
                <a:latin typeface="Calibri Light" panose="020F0302020204030204" pitchFamily="34" charset="0"/>
              </a:rPr>
              <a:t>Dr. P. </a:t>
            </a:r>
            <a:r>
              <a:rPr lang="en-US" altLang="en-US" b="1" dirty="0" err="1">
                <a:solidFill>
                  <a:srgbClr val="0070C0"/>
                </a:solidFill>
                <a:latin typeface="Calibri Light" panose="020F0302020204030204" pitchFamily="34" charset="0"/>
              </a:rPr>
              <a:t>Gangai</a:t>
            </a:r>
            <a:br>
              <a:rPr lang="en-US" altLang="en-US" dirty="0">
                <a:latin typeface="Calibri Light" panose="020F0302020204030204" pitchFamily="34" charset="0"/>
              </a:rPr>
            </a:br>
            <a:r>
              <a:rPr lang="en-US" altLang="en-US" dirty="0">
                <a:latin typeface="Calibri Light" panose="020F0302020204030204" pitchFamily="34" charset="0"/>
              </a:rPr>
              <a:t>			     Guest Lecturer in Geography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		     Department of Geography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		     Govt College for Women (A)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 Light" panose="020F0302020204030204" pitchFamily="34" charset="0"/>
              </a:rPr>
              <a:t>			     </a:t>
            </a:r>
            <a:r>
              <a:rPr lang="en-US" altLang="en-US" dirty="0" err="1">
                <a:latin typeface="Calibri Light" panose="020F0302020204030204" pitchFamily="34" charset="0"/>
              </a:rPr>
              <a:t>Kumbakonam</a:t>
            </a:r>
            <a:r>
              <a:rPr lang="en-US" altLang="en-US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id="{CF7F21F9-7167-4EB4-B5E4-8396F518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7" y="3543300"/>
            <a:ext cx="10462058" cy="59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Latha" panose="020B0604020202020204" pitchFamily="34" charset="0"/>
              </a:rPr>
              <a:t>Contents: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Latha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Latha" panose="020B0604020202020204" pitchFamily="34" charset="0"/>
              </a:rPr>
              <a:t>Iron Ore,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MinionPro-Bold" panose="02040703060201020203" pitchFamily="18" charset="0"/>
              </a:rPr>
              <a:t> Bauxite, Gold, Manganese Ore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Latha" panose="020B0604020202020204" pitchFamily="34" charset="0"/>
              </a:rPr>
              <a:t> </a:t>
            </a:r>
            <a:endParaRPr lang="en-US" sz="2000" b="1" i="0" u="none" strike="noStrike" baseline="0" dirty="0">
              <a:solidFill>
                <a:srgbClr val="0070C0"/>
              </a:solidFill>
              <a:latin typeface="MinionPro-Bold" panose="0204070306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1EB87-C613-4C6E-AF1B-22E877AE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0"/>
          <a:stretch/>
        </p:blipFill>
        <p:spPr>
          <a:xfrm>
            <a:off x="1" y="0"/>
            <a:ext cx="56803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7E430-0DA0-4E0B-9245-811406C0A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" t="1759" r="2369"/>
          <a:stretch/>
        </p:blipFill>
        <p:spPr>
          <a:xfrm>
            <a:off x="5680364" y="417367"/>
            <a:ext cx="6248400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04C8F-C844-4BAD-9848-E871181F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0"/>
          <a:stretch/>
        </p:blipFill>
        <p:spPr>
          <a:xfrm>
            <a:off x="849203" y="290274"/>
            <a:ext cx="5246797" cy="6376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A02ADD-018E-43CF-A502-BD56CC8E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64"/>
          <a:stretch/>
        </p:blipFill>
        <p:spPr>
          <a:xfrm>
            <a:off x="6539348" y="290272"/>
            <a:ext cx="4155548" cy="63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4BD63-E2DB-4B52-94C9-D171AEFC9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69"/>
          <a:stretch/>
        </p:blipFill>
        <p:spPr>
          <a:xfrm>
            <a:off x="341534" y="453837"/>
            <a:ext cx="5297265" cy="47765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D14D6C0-CD95-4E2B-AEFB-70C8B175FDC9}"/>
              </a:ext>
            </a:extLst>
          </p:cNvPr>
          <p:cNvGrpSpPr/>
          <p:nvPr/>
        </p:nvGrpSpPr>
        <p:grpSpPr>
          <a:xfrm>
            <a:off x="5638800" y="318656"/>
            <a:ext cx="6211665" cy="6331526"/>
            <a:chOff x="5179969" y="418797"/>
            <a:chExt cx="5117217" cy="55893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B3C19B-E6AE-4FF5-BAA8-C5FE412F0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5539" y="418797"/>
              <a:ext cx="4661647" cy="255676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455538-36DF-425C-A612-8F90BA05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969" y="3034146"/>
              <a:ext cx="4769224" cy="2974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47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E9F1-395A-4E97-A11C-615A5D07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1" y="871019"/>
            <a:ext cx="5439947" cy="470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CB57E-E242-434E-BCFA-125A7C85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r="3466"/>
          <a:stretch/>
        </p:blipFill>
        <p:spPr>
          <a:xfrm>
            <a:off x="5971308" y="953504"/>
            <a:ext cx="5638800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D25E30-9A0D-4624-9CDD-697E01A0322F}"/>
              </a:ext>
            </a:extLst>
          </p:cNvPr>
          <p:cNvSpPr txBox="1"/>
          <p:nvPr/>
        </p:nvSpPr>
        <p:spPr>
          <a:xfrm>
            <a:off x="651163" y="1742916"/>
            <a:ext cx="4862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A homogeneous, naturally occurring substance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which has a definite chemical composition 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called a mineral. They can be identified by their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physical properties and chemical components.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Minerals exist in different types based on their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formation. Almost everything we use,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tiny particle to a huge building or a big ship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all, is made up of minerals. Minerals are one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of the most valuable resources of the earth. All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the stages of human development or progress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have been named after them. For example,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stone age, copper age, bronze age and Iron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 panose="02040503050201020203" pitchFamily="18" charset="0"/>
              </a:rPr>
              <a:t>Age.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B6A35-1A80-4028-8F1B-4D94811E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939637"/>
            <a:ext cx="6743839" cy="3574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2DBC8-3C34-494D-8A7F-07DA82FCC7F7}"/>
              </a:ext>
            </a:extLst>
          </p:cNvPr>
          <p:cNvSpPr txBox="1"/>
          <p:nvPr/>
        </p:nvSpPr>
        <p:spPr>
          <a:xfrm>
            <a:off x="1887683" y="198006"/>
            <a:ext cx="78347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none" strike="noStrike" baseline="0" dirty="0">
                <a:solidFill>
                  <a:srgbClr val="FF0000"/>
                </a:solidFill>
                <a:latin typeface="MinionPro-Bold" panose="02040703060201020203" pitchFamily="18" charset="0"/>
              </a:rPr>
              <a:t>Mineral Resources</a:t>
            </a:r>
          </a:p>
          <a:p>
            <a:pPr algn="ctr"/>
            <a:r>
              <a:rPr kumimoji="0" lang="ta-IN" altLang="en-US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Latha" panose="020B0604020202020204" pitchFamily="34" charset="0"/>
              </a:rPr>
              <a:t>கனிம வளங்கள்</a:t>
            </a:r>
            <a:endParaRPr lang="en-US" sz="5400" b="1" i="0" u="none" strike="noStrike" baseline="0" dirty="0">
              <a:solidFill>
                <a:srgbClr val="FF0000"/>
              </a:solidFill>
              <a:latin typeface="MinionPro-Bold" panose="0204070306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5DBDB-C370-4B78-99FF-A6E4BE9C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58535"/>
            <a:ext cx="5443206" cy="6372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AAA40-53B5-44BE-B038-3CFF6C35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24" y="485378"/>
            <a:ext cx="5585011" cy="6372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A37229-497A-4F78-A51F-D29D63E28D89}"/>
              </a:ext>
            </a:extLst>
          </p:cNvPr>
          <p:cNvSpPr/>
          <p:nvPr/>
        </p:nvSpPr>
        <p:spPr>
          <a:xfrm>
            <a:off x="218413" y="126844"/>
            <a:ext cx="751405" cy="593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E8A92-D13A-4AEB-9DA9-ABD22974B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46"/>
          <a:stretch/>
        </p:blipFill>
        <p:spPr>
          <a:xfrm>
            <a:off x="6096000" y="488611"/>
            <a:ext cx="5250873" cy="5880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99C56-E57E-4CC6-B32E-CE1AA15E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992986"/>
            <a:ext cx="5593160" cy="5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7D0DE-8DD3-4188-936C-43419618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26" y="207818"/>
            <a:ext cx="4751191" cy="3494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B911F-5CD1-49B4-B8A4-43E9B2FD7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1"/>
          <a:stretch/>
        </p:blipFill>
        <p:spPr>
          <a:xfrm>
            <a:off x="6096000" y="207818"/>
            <a:ext cx="5677919" cy="6502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EC5145-C82F-441D-83A9-30982CF7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6" y="3429000"/>
            <a:ext cx="45498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A3358-2E28-4B2C-97CB-46751F815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92"/>
          <a:stretch/>
        </p:blipFill>
        <p:spPr>
          <a:xfrm>
            <a:off x="384361" y="485021"/>
            <a:ext cx="5379130" cy="6196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4B541-528A-4A8C-A3D1-C6D0225F2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85" b="2539"/>
          <a:stretch/>
        </p:blipFill>
        <p:spPr>
          <a:xfrm>
            <a:off x="5915891" y="485023"/>
            <a:ext cx="5255764" cy="326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C607B-4967-4C3C-A8C9-0386DAB5B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0" t="5585" r="2553"/>
          <a:stretch/>
        </p:blipFill>
        <p:spPr>
          <a:xfrm>
            <a:off x="5915891" y="3754469"/>
            <a:ext cx="5255764" cy="2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EE3A2-D223-4E93-A645-97F49216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1" y="499368"/>
            <a:ext cx="4580148" cy="62889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EBAA59-2D69-489B-8986-E5070EF8AB56}"/>
              </a:ext>
            </a:extLst>
          </p:cNvPr>
          <p:cNvSpPr/>
          <p:nvPr/>
        </p:nvSpPr>
        <p:spPr>
          <a:xfrm>
            <a:off x="218413" y="376226"/>
            <a:ext cx="751405" cy="593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813BA-8882-4B63-811E-8B1C12E1A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t="8586" r="7939"/>
          <a:stretch/>
        </p:blipFill>
        <p:spPr>
          <a:xfrm>
            <a:off x="5315257" y="1704108"/>
            <a:ext cx="6851432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E5831-5018-496D-A3B6-268C2A39B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" t="6117" r="10967" b="374"/>
          <a:stretch/>
        </p:blipFill>
        <p:spPr>
          <a:xfrm>
            <a:off x="734290" y="235855"/>
            <a:ext cx="10764983" cy="61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B1C5F-8C24-4C18-96E7-36B7E1B6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9018" cy="6761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95F6F-0740-47D7-A724-2DD5FFD2E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5"/>
          <a:stretch/>
        </p:blipFill>
        <p:spPr>
          <a:xfrm>
            <a:off x="6317673" y="152401"/>
            <a:ext cx="5597236" cy="66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189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inherit</vt:lpstr>
      <vt:lpstr>MinionPro-Bold</vt:lpstr>
      <vt:lpstr>MinionPro-Regular</vt:lpstr>
      <vt:lpstr>Office Theme</vt:lpstr>
      <vt:lpstr>GEOGRAPHY OF RESOURCES III-B.Sc GEOGRAPHY  Date : 05-09-2020 (11.00am to 12.30am)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16</cp:revision>
  <cp:lastPrinted>2020-09-04T17:00:15Z</cp:lastPrinted>
  <dcterms:created xsi:type="dcterms:W3CDTF">2020-09-04T14:12:24Z</dcterms:created>
  <dcterms:modified xsi:type="dcterms:W3CDTF">2020-09-05T05:57:24Z</dcterms:modified>
</cp:coreProperties>
</file>