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7" r:id="rId4"/>
    <p:sldId id="266" r:id="rId5"/>
    <p:sldId id="258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45BE48-C8C4-43C5-B60B-74CD8FB1321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08A95C-5B7F-440F-9F0B-AA113AD1F0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572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Bodoni MT Black" pitchFamily="18" charset="0"/>
              </a:rPr>
              <a:t>GOOD MORNING STUDENTS</a:t>
            </a:r>
          </a:p>
          <a:p>
            <a:endParaRPr lang="en-US" sz="2400" b="1" dirty="0">
              <a:solidFill>
                <a:srgbClr val="FF0000"/>
              </a:solidFill>
              <a:latin typeface="Bodoni MT Black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Bodoni MT Black" pitchFamily="18" charset="0"/>
              </a:rPr>
              <a:t>REGIONAL PLANNING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Bodoni MT Black" pitchFamily="18" charset="0"/>
              </a:rPr>
              <a:t>TOPIC: BACKWARD AREA DEVELOPMENT </a:t>
            </a:r>
          </a:p>
          <a:p>
            <a:endParaRPr lang="en-US" sz="2400" b="1" dirty="0">
              <a:solidFill>
                <a:srgbClr val="FF0000"/>
              </a:solidFill>
              <a:latin typeface="Bodoni MT Black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Bodoni MT Black" pitchFamily="18" charset="0"/>
              </a:rPr>
              <a:t>DAY ORDER: III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Bodoni MT Black" pitchFamily="18" charset="0"/>
              </a:rPr>
              <a:t>DATE :5.9.2020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Bodoni MT Black" pitchFamily="18" charset="0"/>
              </a:rPr>
              <a:t>TIME:10:30 TO 11:30</a:t>
            </a:r>
          </a:p>
          <a:p>
            <a:endParaRPr lang="en-US" sz="2400" b="1" dirty="0">
              <a:solidFill>
                <a:srgbClr val="FF0000"/>
              </a:solidFill>
              <a:latin typeface="Bodoni MT Black" pitchFamily="18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Bodoni MT Black" pitchFamily="18" charset="0"/>
              </a:rPr>
              <a:t>S.NITHYA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Bodoni MT Black" pitchFamily="18" charset="0"/>
              </a:rPr>
              <a:t>LECTURER IN GEOGRAPHY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Bodoni MT Black" pitchFamily="18" charset="0"/>
              </a:rPr>
              <a:t>GCWK(A)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ward regional develop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ackward regional develop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ward regional develop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ackward regional develop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ackward Districts of India Map, India Economy, Economics maps of India,  Business Map of India, Maps of Indian Econom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762000"/>
            <a:ext cx="7086600" cy="551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lanning and sustainable development in indian contex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lanning and sustainable development in indian contex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lanning and sustainable development in indian contex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26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</dc:creator>
  <cp:lastModifiedBy>wel</cp:lastModifiedBy>
  <cp:revision>5</cp:revision>
  <dcterms:created xsi:type="dcterms:W3CDTF">2020-09-05T03:26:10Z</dcterms:created>
  <dcterms:modified xsi:type="dcterms:W3CDTF">2020-09-05T04:06:04Z</dcterms:modified>
</cp:coreProperties>
</file>