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6" r:id="rId9"/>
    <p:sldId id="261" r:id="rId10"/>
    <p:sldId id="269" r:id="rId11"/>
    <p:sldId id="264" r:id="rId12"/>
    <p:sldId id="270" r:id="rId13"/>
    <p:sldId id="268" r:id="rId14"/>
    <p:sldId id="265" r:id="rId15"/>
    <p:sldId id="267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EE86-2F58-4F4F-B0BF-673916047592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12D5-AC20-4E21-A870-8DC6D36891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Bohr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hat are the main Postulates of bohr atomic mode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sen-Bohr Model of the Hydrogen Atom Diagram | Quiz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2514600"/>
            <a:ext cx="9582150" cy="975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ohr Model of Atom - Energy Level Diagram for Hydrogen Atom | Energy level, Bohr  model, Ener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457200"/>
            <a:ext cx="100584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ydrogen energies and spec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077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ohr's Model of an atom | Chemistry, Class 11, Structure Of A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620000" cy="492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lmer Series Definition in 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ydrogen Spectrum - Balmer Series, Definition, Diagram, Spec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667500" cy="31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mission &amp; Absorption Spectrum: Emission,Absorption,Spectroscopy ,Line  Spec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ydrogen Spectrum | Absoroption &amp; Emission | Priyamstudycent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earn Line Spectrum of Hydrogen and Other Transitional Lines in 3 minute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7000875" cy="528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CK'S QUANTUM THEORY | CHEMISTRY GUIDER | SWAP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10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eisenberg's Uncertainty Principle – THE SANGHA KOMMUNE (SS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Certainly Uncertain: What's Heisenberg's Uncertainty Princi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Certainly Uncertain: What's Heisenberg's Uncertainty Princi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NIT 24 : QUANTIZATION OF LIGHT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hysics of the Smallest: Basics of Quantum Physics – Maddyz Phys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248400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emistry - Planck's quantum theory of radiation - Structure of Atom - Part  5 - Englis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lanck's Equation - Definition and Solved Examples | Planck's L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7543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lancks constant.png (499×196) | Quantum mechanics, Chemistry, Phys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391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PT - The Bohr Model of the Hydrogen Atom PowerPoint Presentation, free  download - ID:30707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hat's the relationship between the energy and the radius of a Bohr  hydrogen atom? - Qu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4582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Bohr model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13</cp:revision>
  <dcterms:created xsi:type="dcterms:W3CDTF">2020-11-18T08:47:49Z</dcterms:created>
  <dcterms:modified xsi:type="dcterms:W3CDTF">2020-11-18T10:06:48Z</dcterms:modified>
</cp:coreProperties>
</file>