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4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C1AA-BD4E-4A8C-B2A5-3D341C056023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49AD-D2D4-4385-9DDA-DA3B7EC132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VSEPR THEORY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6076950" cy="4562476"/>
          </a:xfrm>
          <a:prstGeom prst="rect">
            <a:avLst/>
          </a:prstGeom>
          <a:noFill/>
        </p:spPr>
      </p:pic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324600" cy="175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                                                    </a:t>
            </a:r>
            <a:r>
              <a:rPr lang="en-US" dirty="0" err="1" smtClean="0"/>
              <a:t>Dr.S.JasmineMary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GCW(A), </a:t>
            </a:r>
            <a:r>
              <a:rPr lang="en-US" dirty="0" err="1" smtClean="0"/>
              <a:t>Kumbakonam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entral atom with Three Electron Pairs               Trigonal PlanarThree electron pairs in the valance shell of  Boron. [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entral atom with Four Electron Pairs               TetrahedralFour electron pairs in the valance shell of          Carb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143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entral atom with Five Electron Pairs Five electrons in the valance shell of  Phosphorus. [1s2 2s2 2p6 3s2 3p3 ]Molecula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143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entral atom with Six Electron PairsSix electrons in the valance shell of   Sulphur. [1s2 2s2 2p6 3s2 3p4 ]  Molecular ge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HAPES OF MOLECULES CONTAININGBONDED PAIRS AS WELL AS LONE PAIRS          OF ELECTRONS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entral atom with Four Electron Pairs               Tetrahedral       Five electrons in the valance shell of             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066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entral atom with Four Electron Pairs                    TetrahedralSix electrons in the valance shell of Oxygen atom.   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90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entral atom with Five Electron Pairs         Five electrons in the valance shell of            Sulphur. [1s2 2s2 2p6 3s2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entral atom with Six Electron Pairs     Seven electrons in the valance shell ofxenon : 1s2 2s2 2p6 3s2 3p6 3d104s2 4p6 4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90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EFFCT OF ELECTRONEGATIVITY             Five electrons in the valance shell of                    Nitrogen. [1s2 2s2 2p3] 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295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NTRODUCTION• VSEPR Theory was suggested by Sidgwick and  Powel[1940]• It was developed by Gilllespe and Nyholm in  1957.•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143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SEPR Theory• The shape of the molecule is determined by  repulsions between all of the electron present in the  valance 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382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pulsion strengths• Lone pair -Lone pair  Lone pair -Bond pair  Bond pair-Bond pair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828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pulsion strengthsTriple bond &gt;double bond &gt;single bond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95524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• Presence of lone pairs on the central atom causes  slight distortion of the bond angles from the ideal  shape.• The mag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teps in the prediction of geometry• Determine the central atom.• Draw the electron dot structure and bar diagram• Find ar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95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HAPES OF MOLECULES CONTAININGBONDED PAIRS OF ELECTRONS ONLY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752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entral atom with Two Electron PairsThere are two electron pairs in the valance shell of Beryllium. [1s2 2s2 ]Molecular g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</Words>
  <Application>Microsoft Office PowerPoint</Application>
  <PresentationFormat>On-screen Show (4:3)</PresentationFormat>
  <Paragraphs>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</dc:creator>
  <cp:lastModifiedBy>jasmine</cp:lastModifiedBy>
  <cp:revision>4</cp:revision>
  <dcterms:created xsi:type="dcterms:W3CDTF">2020-09-30T07:17:55Z</dcterms:created>
  <dcterms:modified xsi:type="dcterms:W3CDTF">2020-09-30T07:46:37Z</dcterms:modified>
</cp:coreProperties>
</file>