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493000" cy="10680700"/>
  <p:notesSz cx="74930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1975" y="3311017"/>
            <a:ext cx="636905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23950" y="5981192"/>
            <a:ext cx="524510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4650" y="2456561"/>
            <a:ext cx="3259455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58895" y="2456561"/>
            <a:ext cx="3259455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50" y="427228"/>
            <a:ext cx="674370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4650" y="2456561"/>
            <a:ext cx="674370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47620" y="9933051"/>
            <a:ext cx="239776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4650" y="9933051"/>
            <a:ext cx="172339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394960" y="9933051"/>
            <a:ext cx="172339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930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" y="19889"/>
            <a:ext cx="7286483" cy="10660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09157" cy="10606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13" y="0"/>
            <a:ext cx="7050486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20413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2020-11-07T12:47:59Z</dcterms:created>
  <dcterms:modified xsi:type="dcterms:W3CDTF">2020-11-07T12:47:59Z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