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46" y="0"/>
            <a:ext cx="7532653" cy="1054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14368" cy="10655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86752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993" y="15115"/>
            <a:ext cx="6779261" cy="10665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32" y="14879"/>
            <a:ext cx="7227220" cy="1066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2020-11-07T12:49:51Z</dcterms:created>
  <dcterms:modified xsi:type="dcterms:W3CDTF">2020-11-07T12:49:51Z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20.05.20-regular</vt:lpwstr>
  </property>
</Properties>
</file>