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80700"/>
  <p:notesSz cx="7556500" cy="10680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1017"/>
            <a:ext cx="6423025" cy="2242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1192"/>
            <a:ext cx="5289550" cy="2670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228"/>
            <a:ext cx="6800850" cy="1708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6561"/>
            <a:ext cx="6800850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33051"/>
            <a:ext cx="2418080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33051"/>
            <a:ext cx="1737995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33051"/>
            <a:ext cx="1737995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649255" cy="10680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47295" cy="10680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583744" cy="10680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95" y="92925"/>
            <a:ext cx="7339604" cy="6535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2020-12-02T06:04:58Z</dcterms:created>
  <dcterms:modified xsi:type="dcterms:W3CDTF">2020-12-02T06:04:58Z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Scan for Android 20.05.20-regular</vt:lpwstr>
  </property>
</Properties>
</file>