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6985000" cy="10680701"/>
  <p:notesSz cx="6985000" cy="10680701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7675" y="3311017"/>
            <a:ext cx="5073650" cy="2242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95350" y="5981192"/>
            <a:ext cx="4178300" cy="2670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298450" y="2456561"/>
            <a:ext cx="2596515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074035" y="2456561"/>
            <a:ext cx="2596515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8450" y="427228"/>
            <a:ext cx="5372100" cy="1708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8450" y="2456561"/>
            <a:ext cx="5372100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029460" y="9933051"/>
            <a:ext cx="1910080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298450" y="9933051"/>
            <a:ext cx="1372870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4297680" y="9933051"/>
            <a:ext cx="1372870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231" y="0"/>
            <a:ext cx="5853768" cy="10680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985000" cy="10680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5427" y="0"/>
            <a:ext cx="6438272" cy="10680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489700" cy="10680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9295" y="0"/>
            <a:ext cx="6481679" cy="10680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2020-12-02T06:05:58Z</dcterms:created>
  <dcterms:modified xsi:type="dcterms:W3CDTF">2020-12-02T06:05:58Z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2020-12-02T00:00:00Z</vt:filetime>
  </property>
  <property fmtid="{D5CDD505-2E9C-101B-9397-08002B2CF9AE}" pid="3" name="Creator">
    <vt:lpwstr>Adobe Scan for Android 20.05.20-regular</vt:lpwstr>
  </property>
  <property fmtid="{D5CDD505-2E9C-101B-9397-08002B2CF9AE}" pid="4" name="LastSaved">
    <vt:filetime>2020-12-02T00:00:00Z</vt:filetime>
  </property>
</Properties>
</file>