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</p:sldIdLst>
  <p:sldSz cx="7556500" cy="10680700"/>
  <p:notesSz cx="7556500" cy="106807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6737" y="3311017"/>
            <a:ext cx="6423025" cy="224294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3475" y="5981192"/>
            <a:ext cx="5289550" cy="2670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377825" y="2456561"/>
            <a:ext cx="3287077" cy="70492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3891597" y="2456561"/>
            <a:ext cx="3287077" cy="70492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825" y="427228"/>
            <a:ext cx="6800850" cy="17089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825" y="2456561"/>
            <a:ext cx="6800850" cy="70492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569210" y="9933051"/>
            <a:ext cx="2418080" cy="5340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77825" y="9933051"/>
            <a:ext cx="1737995" cy="5340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440680" y="9933051"/>
            <a:ext cx="1737995" cy="5340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6585652" cy="106806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6628463" cy="106806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6586272" cy="106806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6218816" cy="106806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6109714" cy="106806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2020-12-02T06:06:57Z</dcterms:created>
  <dcterms:modified xsi:type="dcterms:W3CDTF">2020-12-02T06:06:57Z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or">
    <vt:lpwstr>Adobe Scan for Android 20.05.20-regular</vt:lpwstr>
  </property>
</Properties>
</file>